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jp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jp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jp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jp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image" Target="../media/image-5-34.png"/><Relationship Id="rId35" Type="http://schemas.openxmlformats.org/officeDocument/2006/relationships/image" Target="../media/image-5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jp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aiakwukei-17677601298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/var/folders/1y/yzhkrds14j1gm67qjvlds8tm7vvy2b/T/icon-icon-iw55gpaw6-176776013000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600" y="1595438"/>
            <a:ext cx="576072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609600" y="2395538"/>
            <a:ext cx="559612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pic>
        <p:nvPicPr>
          <p:cNvPr id="6" name="Image 2" descr="/var/folders/1y/yzhkrds14j1gm67qjvlds8tm7vvy2b/T/icon-bg-xgt6j546j-17677601300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3738"/>
            <a:ext cx="4267200" cy="5143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9625" y="335756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pic>
        <p:nvPicPr>
          <p:cNvPr id="8" name="Image 3" descr="/var/folders/1y/yzhkrds14j1gm67qjvlds8tm7vvy2b/T/icon-bg-6n9mebavs-176776013008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00488"/>
            <a:ext cx="4267200" cy="5143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09625" y="402431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pic>
        <p:nvPicPr>
          <p:cNvPr id="10" name="Image 4" descr="/var/folders/1y/yzhkrds14j1gm67qjvlds8tm7vvy2b/T/icon-bg-7zt1w34yz-176776013012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67238"/>
            <a:ext cx="4267200" cy="5143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09625" y="469106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09600" y="5538788"/>
            <a:ext cx="5760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pic>
        <p:nvPicPr>
          <p:cNvPr id="13" name="Image 5" descr="/var/folders/1y/yzhkrds14j1gm67qjvlds8tm7vvy2b/T/icon-bg-zzdua5c38-176776013016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84" y="1719683"/>
            <a:ext cx="6204233" cy="3418486"/>
          </a:xfrm>
          <a:prstGeom prst="rect">
            <a:avLst/>
          </a:prstGeom>
        </p:spPr>
      </p:pic>
      <p:pic>
        <p:nvPicPr>
          <p:cNvPr id="14" name="Image 6" descr="https://picture-search.skywork.ai/aippt/image/sheet/b31c9eec96b0a31a8d0617c39ee396ff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515600" y="5181600"/>
            <a:ext cx="2438400" cy="2438400"/>
          </a:xfrm>
          <a:prstGeom prst="roundRect">
            <a:avLst>
              <a:gd name="adj" fmla="val 3905859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7"/>
          <p:cNvSpPr/>
          <p:nvPr/>
        </p:nvSpPr>
        <p:spPr>
          <a:xfrm>
            <a:off x="5715000" y="-381000"/>
            <a:ext cx="1524000" cy="1524000"/>
          </a:xfrm>
          <a:prstGeom prst="roundRect">
            <a:avLst>
              <a:gd name="adj" fmla="val 6249375"/>
            </a:avLst>
          </a:prstGeom>
          <a:solidFill>
            <a:srgbClr val="BFDB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5a9na0czc-176776016147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pic>
        <p:nvPicPr>
          <p:cNvPr id="4" name="Image 1" descr="/var/folders/1y/yzhkrds14j1gm67qjvlds8tm7vvy2b/T/icon-bg-hmt6wsppk-176776016167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3950" y="1295400"/>
            <a:ext cx="762000" cy="209550"/>
          </a:xfrm>
          <a:prstGeom prst="rect">
            <a:avLst/>
          </a:prstGeom>
          <a:solidFill>
            <a:srgbClr val="22222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84823" y="1866900"/>
            <a:ext cx="204025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3"/>
          <p:cNvSpPr/>
          <p:nvPr/>
        </p:nvSpPr>
        <p:spPr>
          <a:xfrm>
            <a:off x="513969" y="2609850"/>
            <a:ext cx="19819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3145631" y="1219200"/>
            <a:ext cx="26207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2" descr="/var/folders/1y/yzhkrds14j1gm67qjvlds8tm7vvy2b/T/icon-icon-pdkye6745-176776016181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pic>
        <p:nvPicPr>
          <p:cNvPr id="10" name="Image 3" descr="/var/folders/1y/yzhkrds14j1gm67qjvlds8tm7vvy2b/T/icon-bg-afdxm6vm7-176776016184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714500"/>
            <a:ext cx="2933700" cy="1543050"/>
          </a:xfrm>
          <a:prstGeom prst="rect">
            <a:avLst/>
          </a:prstGeom>
        </p:spPr>
      </p:pic>
      <p:pic>
        <p:nvPicPr>
          <p:cNvPr id="11" name="Image 4" descr="/var/folders/1y/yzhkrds14j1gm67qjvlds8tm7vvy2b/T/icon-bg-7xv2t4tca-176776016188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5" y="1876425"/>
            <a:ext cx="476250" cy="476250"/>
          </a:xfrm>
          <a:prstGeom prst="rect">
            <a:avLst/>
          </a:prstGeom>
        </p:spPr>
      </p:pic>
      <p:pic>
        <p:nvPicPr>
          <p:cNvPr id="12" name="Image 5" descr="/var/folders/1y/yzhkrds14j1gm67qjvlds8tm7vvy2b/T/icon-icon-tnuzujf43-176776016193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571875" y="1876425"/>
            <a:ext cx="202082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4" name="Text 6"/>
          <p:cNvSpPr/>
          <p:nvPr/>
        </p:nvSpPr>
        <p:spPr>
          <a:xfrm>
            <a:off x="3571875" y="24098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pic>
        <p:nvPicPr>
          <p:cNvPr id="15" name="Image 6" descr="/var/folders/1y/yzhkrds14j1gm67qjvlds8tm7vvy2b/T/icon-bg-4gtjo1mfq-17677601619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3409950"/>
            <a:ext cx="2933700" cy="1276350"/>
          </a:xfrm>
          <a:prstGeom prst="rect">
            <a:avLst/>
          </a:prstGeom>
        </p:spPr>
      </p:pic>
      <p:pic>
        <p:nvPicPr>
          <p:cNvPr id="16" name="Image 7" descr="/var/folders/1y/yzhkrds14j1gm67qjvlds8tm7vvy2b/T/icon-bg-e78at9ir2-176776016201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225" y="3571875"/>
            <a:ext cx="476250" cy="476250"/>
          </a:xfrm>
          <a:prstGeom prst="rect">
            <a:avLst/>
          </a:prstGeom>
        </p:spPr>
      </p:pic>
      <p:pic>
        <p:nvPicPr>
          <p:cNvPr id="17" name="Image 8" descr="/var/folders/1y/yzhkrds14j1gm67qjvlds8tm7vvy2b/T/icon-icon-7bzpqvi4j-17677601620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571875" y="35718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3571875" y="383857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pic>
        <p:nvPicPr>
          <p:cNvPr id="20" name="Image 9" descr="/var/folders/1y/yzhkrds14j1gm67qjvlds8tm7vvy2b/T/icon-bg-hyz754oee-176776016209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0" y="4838700"/>
            <a:ext cx="2933700" cy="1276350"/>
          </a:xfrm>
          <a:prstGeom prst="rect">
            <a:avLst/>
          </a:prstGeom>
        </p:spPr>
      </p:pic>
      <p:pic>
        <p:nvPicPr>
          <p:cNvPr id="21" name="Image 10" descr="/var/folders/1y/yzhkrds14j1gm67qjvlds8tm7vvy2b/T/icon-bg-fwidp8k84-176776016214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3225" y="5000625"/>
            <a:ext cx="476250" cy="476250"/>
          </a:xfrm>
          <a:prstGeom prst="rect">
            <a:avLst/>
          </a:prstGeom>
        </p:spPr>
      </p:pic>
      <p:pic>
        <p:nvPicPr>
          <p:cNvPr id="22" name="Image 11" descr="/var/folders/1y/yzhkrds14j1gm67qjvlds8tm7vvy2b/T/icon-icon-6kjgl021z-176776016218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3571875" y="500062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4" name="Text 10"/>
          <p:cNvSpPr/>
          <p:nvPr/>
        </p:nvSpPr>
        <p:spPr>
          <a:xfrm>
            <a:off x="3571875" y="52673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6912769" y="1219200"/>
            <a:ext cx="254789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6" name="Image 12" descr="/var/folders/1y/yzhkrds14j1gm67qjvlds8tm7vvy2b/T/icon-icon-dt6ddw2p7-176776016226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pic>
        <p:nvPicPr>
          <p:cNvPr id="27" name="Image 13" descr="/var/folders/1y/yzhkrds14j1gm67qjvlds8tm7vvy2b/T/icon-bg-pppv57cpp-176776016229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714500"/>
            <a:ext cx="2933700" cy="1543050"/>
          </a:xfrm>
          <a:prstGeom prst="rect">
            <a:avLst/>
          </a:prstGeom>
        </p:spPr>
      </p:pic>
      <p:pic>
        <p:nvPicPr>
          <p:cNvPr id="28" name="Image 14" descr="/var/folders/1y/yzhkrds14j1gm67qjvlds8tm7vvy2b/T/icon-bg-o1el338c1-176776016234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8925" y="1876425"/>
            <a:ext cx="476250" cy="476250"/>
          </a:xfrm>
          <a:prstGeom prst="rect">
            <a:avLst/>
          </a:prstGeom>
        </p:spPr>
      </p:pic>
      <p:pic>
        <p:nvPicPr>
          <p:cNvPr id="29" name="Image 15" descr="/var/folders/1y/yzhkrds14j1gm67qjvlds8tm7vvy2b/T/icon-icon-ouv0s2p9b-176776016239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sp>
        <p:nvSpPr>
          <p:cNvPr id="30" name="Text 12"/>
          <p:cNvSpPr/>
          <p:nvPr/>
        </p:nvSpPr>
        <p:spPr>
          <a:xfrm>
            <a:off x="7267575" y="1876425"/>
            <a:ext cx="202082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31" name="Text 13"/>
          <p:cNvSpPr/>
          <p:nvPr/>
        </p:nvSpPr>
        <p:spPr>
          <a:xfrm>
            <a:off x="7267575" y="24098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pic>
        <p:nvPicPr>
          <p:cNvPr id="32" name="Image 16" descr="/var/folders/1y/yzhkrds14j1gm67qjvlds8tm7vvy2b/T/icon-bg-kbo8m6de0-176776016242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3409950"/>
            <a:ext cx="2933700" cy="1504950"/>
          </a:xfrm>
          <a:prstGeom prst="rect">
            <a:avLst/>
          </a:prstGeom>
        </p:spPr>
      </p:pic>
      <p:pic>
        <p:nvPicPr>
          <p:cNvPr id="33" name="Image 17" descr="/var/folders/1y/yzhkrds14j1gm67qjvlds8tm7vvy2b/T/icon-bg-bzmy87ta3-176776016247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38925" y="3571875"/>
            <a:ext cx="476250" cy="476250"/>
          </a:xfrm>
          <a:prstGeom prst="rect">
            <a:avLst/>
          </a:prstGeom>
        </p:spPr>
      </p:pic>
      <p:pic>
        <p:nvPicPr>
          <p:cNvPr id="34" name="Image 18" descr="/var/folders/1y/yzhkrds14j1gm67qjvlds8tm7vvy2b/T/icon-icon-vgpkqhh3r-176776016251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sp>
        <p:nvSpPr>
          <p:cNvPr id="35" name="Text 14"/>
          <p:cNvSpPr/>
          <p:nvPr/>
        </p:nvSpPr>
        <p:spPr>
          <a:xfrm>
            <a:off x="7267575" y="35718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36" name="Text 15"/>
          <p:cNvSpPr/>
          <p:nvPr/>
        </p:nvSpPr>
        <p:spPr>
          <a:xfrm>
            <a:off x="7267575" y="3838575"/>
            <a:ext cx="202082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pic>
        <p:nvPicPr>
          <p:cNvPr id="37" name="Image 19" descr="/var/folders/1y/yzhkrds14j1gm67qjvlds8tm7vvy2b/T/icon-bg-u3nbo69sf-176776016255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5067300"/>
            <a:ext cx="2933700" cy="1276350"/>
          </a:xfrm>
          <a:prstGeom prst="rect">
            <a:avLst/>
          </a:prstGeom>
        </p:spPr>
      </p:pic>
      <p:pic>
        <p:nvPicPr>
          <p:cNvPr id="38" name="Image 20" descr="/var/folders/1y/yzhkrds14j1gm67qjvlds8tm7vvy2b/T/icon-bg-ujm3as1it-1767760162605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38925" y="5229225"/>
            <a:ext cx="476250" cy="476250"/>
          </a:xfrm>
          <a:prstGeom prst="rect">
            <a:avLst/>
          </a:prstGeom>
        </p:spPr>
      </p:pic>
      <p:pic>
        <p:nvPicPr>
          <p:cNvPr id="39" name="Image 21" descr="/var/folders/1y/yzhkrds14j1gm67qjvlds8tm7vvy2b/T/icon-icon-08gpdt0ub-176776016264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7267575" y="5229225"/>
            <a:ext cx="2080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7267575" y="54959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pic>
        <p:nvPicPr>
          <p:cNvPr id="42" name="Image 22" descr="/var/folders/1y/yzhkrds14j1gm67qjvlds8tm7vvy2b/T/icon-bg-o49anbarp-176776016268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sp>
        <p:nvSpPr>
          <p:cNvPr id="43" name="Text 18"/>
          <p:cNvSpPr/>
          <p:nvPr/>
        </p:nvSpPr>
        <p:spPr>
          <a:xfrm>
            <a:off x="10306050" y="1295400"/>
            <a:ext cx="762000" cy="209550"/>
          </a:xfrm>
          <a:prstGeom prst="rect">
            <a:avLst/>
          </a:prstGeom>
          <a:solidFill>
            <a:srgbClr val="22222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Text 19"/>
          <p:cNvSpPr/>
          <p:nvPr/>
        </p:nvSpPr>
        <p:spPr>
          <a:xfrm>
            <a:off x="988695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5" name="Text 20"/>
          <p:cNvSpPr/>
          <p:nvPr/>
        </p:nvSpPr>
        <p:spPr>
          <a:xfrm>
            <a:off x="1051560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6" name="Text 21"/>
          <p:cNvSpPr/>
          <p:nvPr/>
        </p:nvSpPr>
        <p:spPr>
          <a:xfrm>
            <a:off x="1114425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7" name="Text 22"/>
          <p:cNvSpPr/>
          <p:nvPr/>
        </p:nvSpPr>
        <p:spPr>
          <a:xfrm>
            <a:off x="1177290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8" name="Text 23"/>
          <p:cNvSpPr/>
          <p:nvPr/>
        </p:nvSpPr>
        <p:spPr>
          <a:xfrm>
            <a:off x="988695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9" name="Text 24"/>
          <p:cNvSpPr/>
          <p:nvPr/>
        </p:nvSpPr>
        <p:spPr>
          <a:xfrm>
            <a:off x="1051560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0" name="Text 25"/>
          <p:cNvSpPr/>
          <p:nvPr/>
        </p:nvSpPr>
        <p:spPr>
          <a:xfrm>
            <a:off x="1114425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1" name="Text 26"/>
          <p:cNvSpPr/>
          <p:nvPr/>
        </p:nvSpPr>
        <p:spPr>
          <a:xfrm>
            <a:off x="1177290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2" name="Text 27"/>
          <p:cNvSpPr/>
          <p:nvPr/>
        </p:nvSpPr>
        <p:spPr>
          <a:xfrm>
            <a:off x="988695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3" name="Text 28"/>
          <p:cNvSpPr/>
          <p:nvPr/>
        </p:nvSpPr>
        <p:spPr>
          <a:xfrm>
            <a:off x="1051560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4" name="Text 29"/>
          <p:cNvSpPr/>
          <p:nvPr/>
        </p:nvSpPr>
        <p:spPr>
          <a:xfrm>
            <a:off x="1114425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5" name="Text 30"/>
          <p:cNvSpPr/>
          <p:nvPr/>
        </p:nvSpPr>
        <p:spPr>
          <a:xfrm>
            <a:off x="1177290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6" name="Text 31"/>
          <p:cNvSpPr/>
          <p:nvPr/>
        </p:nvSpPr>
        <p:spPr>
          <a:xfrm>
            <a:off x="11664255" y="6467475"/>
            <a:ext cx="35410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nlargrroa-176776016512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15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pic>
        <p:nvPicPr>
          <p:cNvPr id="5" name="Image 1" descr="/var/folders/1y/yzhkrds14j1gm67qjvlds8tm7vvy2b/T/icon-bg-wz8nco1at-176776016534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0764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65dthenww-176776016539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398115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0u9dl3vx6-17677601654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8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45840" y="1800225"/>
            <a:ext cx="472262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1245840" y="2181225"/>
            <a:ext cx="449773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Simplified layout with prominent Photo/Video toggles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Expandable, scrollable command bar for additional shooting modes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controls with rounded Liquid Glass design</a:t>
            </a:r>
            <a:endParaRPr lang="en-US" sz="1350" dirty="0"/>
          </a:p>
        </p:txBody>
      </p:sp>
      <p:pic>
        <p:nvPicPr>
          <p:cNvPr id="10" name="Image 4" descr="/var/folders/1y/yzhkrds14j1gm67qjvlds8tm7vvy2b/T/icon-icon-6u2yxh56y-176776016557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40" y="2257425"/>
            <a:ext cx="133350" cy="133350"/>
          </a:xfrm>
          <a:prstGeom prst="rect">
            <a:avLst/>
          </a:prstGeom>
        </p:spPr>
      </p:pic>
      <p:pic>
        <p:nvPicPr>
          <p:cNvPr id="11" name="Image 5" descr="/var/folders/1y/yzhkrds14j1gm67qjvlds8tm7vvy2b/T/icon-icon-sstwk5n84-176776016561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40" y="2600325"/>
            <a:ext cx="133350" cy="1333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8ru6f6akp-176776016564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40" y="3209925"/>
            <a:ext cx="133350" cy="133350"/>
          </a:xfrm>
          <a:prstGeom prst="rect">
            <a:avLst/>
          </a:prstGeom>
        </p:spPr>
      </p:pic>
      <p:pic>
        <p:nvPicPr>
          <p:cNvPr id="13" name="Image 7" descr="/var/folders/1y/yzhkrds14j1gm67qjvlds8tm7vvy2b/T/icon-bg-ji4dszhhk-17677601656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562100"/>
            <a:ext cx="5524500" cy="2076450"/>
          </a:xfrm>
          <a:prstGeom prst="rect">
            <a:avLst/>
          </a:prstGeom>
        </p:spPr>
      </p:pic>
      <p:pic>
        <p:nvPicPr>
          <p:cNvPr id="14" name="Image 8" descr="/var/folders/1y/yzhkrds14j1gm67qjvlds8tm7vvy2b/T/icon-bg-4owy0w9sc-176776016575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1800225"/>
            <a:ext cx="434280" cy="476250"/>
          </a:xfrm>
          <a:prstGeom prst="rect">
            <a:avLst/>
          </a:prstGeom>
        </p:spPr>
      </p:pic>
      <p:pic>
        <p:nvPicPr>
          <p:cNvPr id="15" name="Image 9" descr="/var/folders/1y/yzhkrds14j1gm67qjvlds8tm7vvy2b/T/icon-icon-2jv0tle8s-176776016578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6978" y="1924050"/>
            <a:ext cx="257175" cy="228600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>
            <a:off x="7035105" y="1800225"/>
            <a:ext cx="46846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7035105" y="2181225"/>
            <a:ext cx="446157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Reintroduced separate tabs for Library and Collections views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navigation with Liquid Glass elements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content organization and accessibility</a:t>
            </a:r>
            <a:endParaRPr lang="en-US" sz="1350" dirty="0"/>
          </a:p>
        </p:txBody>
      </p:sp>
      <p:pic>
        <p:nvPicPr>
          <p:cNvPr id="18" name="Image 10" descr="/var/folders/1y/yzhkrds14j1gm67qjvlds8tm7vvy2b/T/icon-icon-h8iqw25aj-176776016592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5105" y="2257425"/>
            <a:ext cx="133350" cy="133350"/>
          </a:xfrm>
          <a:prstGeom prst="rect">
            <a:avLst/>
          </a:prstGeom>
        </p:spPr>
      </p:pic>
      <p:pic>
        <p:nvPicPr>
          <p:cNvPr id="19" name="Image 11" descr="/var/folders/1y/yzhkrds14j1gm67qjvlds8tm7vvy2b/T/icon-icon-x85er0vn9-176776016596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105" y="2867025"/>
            <a:ext cx="133350" cy="133350"/>
          </a:xfrm>
          <a:prstGeom prst="rect">
            <a:avLst/>
          </a:prstGeom>
        </p:spPr>
      </p:pic>
      <p:pic>
        <p:nvPicPr>
          <p:cNvPr id="20" name="Image 12" descr="/var/folders/1y/yzhkrds14j1gm67qjvlds8tm7vvy2b/T/icon-icon-ivheflm1m-176776016599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5105" y="3209925"/>
            <a:ext cx="133350" cy="133350"/>
          </a:xfrm>
          <a:prstGeom prst="rect">
            <a:avLst/>
          </a:prstGeom>
        </p:spPr>
      </p:pic>
      <p:pic>
        <p:nvPicPr>
          <p:cNvPr id="21" name="Image 13" descr="/var/folders/1y/yzhkrds14j1gm67qjvlds8tm7vvy2b/T/icon-bg-ae65d3m1u-176776016603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867150"/>
            <a:ext cx="5524500" cy="2076450"/>
          </a:xfrm>
          <a:prstGeom prst="rect">
            <a:avLst/>
          </a:prstGeom>
        </p:spPr>
      </p:pic>
      <p:pic>
        <p:nvPicPr>
          <p:cNvPr id="22" name="Image 14" descr="/var/folders/1y/yzhkrds14j1gm67qjvlds8tm7vvy2b/T/icon-bg-b7q2mvnyt-176776016610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25" y="4105275"/>
            <a:ext cx="436364" cy="476250"/>
          </a:xfrm>
          <a:prstGeom prst="rect">
            <a:avLst/>
          </a:prstGeom>
        </p:spPr>
      </p:pic>
      <p:pic>
        <p:nvPicPr>
          <p:cNvPr id="23" name="Image 15" descr="/var/folders/1y/yzhkrds14j1gm67qjvlds8tm7vvy2b/T/icon-icon-he3nw0c9f-176776016613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207" y="4229100"/>
            <a:ext cx="228600" cy="228600"/>
          </a:xfrm>
          <a:prstGeom prst="rect">
            <a:avLst/>
          </a:prstGeom>
        </p:spPr>
      </p:pic>
      <p:sp>
        <p:nvSpPr>
          <p:cNvPr id="24" name="Text 6"/>
          <p:cNvSpPr/>
          <p:nvPr/>
        </p:nvSpPr>
        <p:spPr>
          <a:xfrm>
            <a:off x="1284089" y="4105275"/>
            <a:ext cx="46824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284089" y="4486275"/>
            <a:ext cx="445948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of screen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replace removed bottom settings</a:t>
            </a:r>
            <a:endParaRPr lang="en-US" sz="1350" dirty="0"/>
          </a:p>
        </p:txBody>
      </p:sp>
      <p:pic>
        <p:nvPicPr>
          <p:cNvPr id="26" name="Image 16" descr="/var/folders/1y/yzhkrds14j1gm67qjvlds8tm7vvy2b/T/icon-icon-5bzj1on4r-176776016628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4089" y="4562475"/>
            <a:ext cx="133350" cy="133350"/>
          </a:xfrm>
          <a:prstGeom prst="rect">
            <a:avLst/>
          </a:prstGeom>
        </p:spPr>
      </p:pic>
      <p:pic>
        <p:nvPicPr>
          <p:cNvPr id="27" name="Image 17" descr="/var/folders/1y/yzhkrds14j1gm67qjvlds8tm7vvy2b/T/icon-icon-4rdk7etnu-176776016632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4089" y="4905375"/>
            <a:ext cx="133350" cy="133350"/>
          </a:xfrm>
          <a:prstGeom prst="rect">
            <a:avLst/>
          </a:prstGeom>
        </p:spPr>
      </p:pic>
      <p:pic>
        <p:nvPicPr>
          <p:cNvPr id="28" name="Image 18" descr="/var/folders/1y/yzhkrds14j1gm67qjvlds8tm7vvy2b/T/icon-icon-hz9k81fmr-176776016636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4089" y="5248275"/>
            <a:ext cx="133350" cy="133350"/>
          </a:xfrm>
          <a:prstGeom prst="rect">
            <a:avLst/>
          </a:prstGeom>
        </p:spPr>
      </p:pic>
      <p:pic>
        <p:nvPicPr>
          <p:cNvPr id="29" name="Image 19" descr="/var/folders/1y/yzhkrds14j1gm67qjvlds8tm7vvy2b/T/icon-bg-fm6p79fki-17677601664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3867150"/>
            <a:ext cx="5524500" cy="2076450"/>
          </a:xfrm>
          <a:prstGeom prst="rect">
            <a:avLst/>
          </a:prstGeom>
        </p:spPr>
      </p:pic>
      <p:pic>
        <p:nvPicPr>
          <p:cNvPr id="30" name="Image 20" descr="/var/folders/1y/yzhkrds14j1gm67qjvlds8tm7vvy2b/T/icon-bg-9yfxt9y09-176776016647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8425" y="4105275"/>
            <a:ext cx="406003" cy="476250"/>
          </a:xfrm>
          <a:prstGeom prst="rect">
            <a:avLst/>
          </a:prstGeom>
        </p:spPr>
      </p:pic>
      <p:pic>
        <p:nvPicPr>
          <p:cNvPr id="31" name="Image 21" descr="/var/folders/1y/yzhkrds14j1gm67qjvlds8tm7vvy2b/T/icon-icon-dulg2jn8v-176776016651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37127" y="4229100"/>
            <a:ext cx="228600" cy="228600"/>
          </a:xfrm>
          <a:prstGeom prst="rect">
            <a:avLst/>
          </a:prstGeom>
        </p:spPr>
      </p:pic>
      <p:sp>
        <p:nvSpPr>
          <p:cNvPr id="32" name="Text 8"/>
          <p:cNvSpPr/>
          <p:nvPr/>
        </p:nvSpPr>
        <p:spPr>
          <a:xfrm>
            <a:off x="7006828" y="4105275"/>
            <a:ext cx="457964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33" name="Text 9"/>
          <p:cNvSpPr/>
          <p:nvPr/>
        </p:nvSpPr>
        <p:spPr>
          <a:xfrm>
            <a:off x="7006828" y="4486275"/>
            <a:ext cx="4489847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tab bars floating above content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resizing: shrinks when browsing, expands when scrolling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Content-first approach prioritizing media visibility</a:t>
            </a:r>
            <a:endParaRPr lang="en-US" sz="1350" dirty="0"/>
          </a:p>
        </p:txBody>
      </p:sp>
      <p:pic>
        <p:nvPicPr>
          <p:cNvPr id="34" name="Image 22" descr="/var/folders/1y/yzhkrds14j1gm67qjvlds8tm7vvy2b/T/icon-icon-275ixn7d9-1767760166662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06828" y="4562475"/>
            <a:ext cx="133350" cy="133350"/>
          </a:xfrm>
          <a:prstGeom prst="rect">
            <a:avLst/>
          </a:prstGeom>
        </p:spPr>
      </p:pic>
      <p:pic>
        <p:nvPicPr>
          <p:cNvPr id="35" name="Image 23" descr="/var/folders/1y/yzhkrds14j1gm67qjvlds8tm7vvy2b/T/icon-icon-jp6cedodc-176776016670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6828" y="4905375"/>
            <a:ext cx="133350" cy="133350"/>
          </a:xfrm>
          <a:prstGeom prst="rect">
            <a:avLst/>
          </a:prstGeom>
        </p:spPr>
      </p:pic>
      <p:pic>
        <p:nvPicPr>
          <p:cNvPr id="36" name="Image 24" descr="/var/folders/1y/yzhkrds14j1gm67qjvlds8tm7vvy2b/T/icon-icon-5qeon9j20-176776016674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06828" y="5514975"/>
            <a:ext cx="133350" cy="133350"/>
          </a:xfrm>
          <a:prstGeom prst="rect">
            <a:avLst/>
          </a:prstGeom>
        </p:spPr>
      </p:pic>
      <p:pic>
        <p:nvPicPr>
          <p:cNvPr id="37" name="Image 25" descr="/var/folders/1y/yzhkrds14j1gm67qjvlds8tm7vvy2b/T/icon-bg-js98yh6ea-176776016678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6172200"/>
            <a:ext cx="11277600" cy="1885950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695325" y="6410325"/>
            <a:ext cx="110173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1765995" y="6829425"/>
            <a:ext cx="609600" cy="609600"/>
          </a:xfrm>
          <a:prstGeom prst="roundRect">
            <a:avLst>
              <a:gd name="adj" fmla="val 15623438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0" name="Image 26" descr="/var/folders/1y/yzhkrds14j1gm67qjvlds8tm7vvy2b/T/icon-icon-en0qiqjxv-176776016686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70782" y="7019925"/>
            <a:ext cx="200025" cy="228600"/>
          </a:xfrm>
          <a:prstGeom prst="rect">
            <a:avLst/>
          </a:prstGeom>
        </p:spPr>
      </p:pic>
      <p:sp>
        <p:nvSpPr>
          <p:cNvPr id="41" name="Text 12"/>
          <p:cNvSpPr/>
          <p:nvPr/>
        </p:nvSpPr>
        <p:spPr>
          <a:xfrm>
            <a:off x="1202320" y="7553325"/>
            <a:ext cx="17369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sp>
        <p:nvSpPr>
          <p:cNvPr id="42" name="Text 13"/>
          <p:cNvSpPr/>
          <p:nvPr/>
        </p:nvSpPr>
        <p:spPr>
          <a:xfrm>
            <a:off x="4603552" y="6829425"/>
            <a:ext cx="609600" cy="609600"/>
          </a:xfrm>
          <a:prstGeom prst="roundRect">
            <a:avLst>
              <a:gd name="adj" fmla="val 15623438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3" name="Image 27" descr="/var/folders/1y/yzhkrds14j1gm67qjvlds8tm7vvy2b/T/icon-icon-uqmjfoba3-176776016690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94052" y="7019925"/>
            <a:ext cx="228600" cy="228600"/>
          </a:xfrm>
          <a:prstGeom prst="rect">
            <a:avLst/>
          </a:prstGeom>
        </p:spPr>
      </p:pic>
      <p:sp>
        <p:nvSpPr>
          <p:cNvPr id="44" name="Text 14"/>
          <p:cNvSpPr/>
          <p:nvPr/>
        </p:nvSpPr>
        <p:spPr>
          <a:xfrm>
            <a:off x="3951527" y="7553325"/>
            <a:ext cx="191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sp>
        <p:nvSpPr>
          <p:cNvPr id="45" name="Text 15"/>
          <p:cNvSpPr/>
          <p:nvPr/>
        </p:nvSpPr>
        <p:spPr>
          <a:xfrm>
            <a:off x="7406580" y="6829425"/>
            <a:ext cx="609600" cy="609600"/>
          </a:xfrm>
          <a:prstGeom prst="roundRect">
            <a:avLst>
              <a:gd name="adj" fmla="val 15623438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6" name="Image 28" descr="/var/folders/1y/yzhkrds14j1gm67qjvlds8tm7vvy2b/T/icon-icon-znoeumcd9-176776016693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82793" y="7019925"/>
            <a:ext cx="257175" cy="228600"/>
          </a:xfrm>
          <a:prstGeom prst="rect">
            <a:avLst/>
          </a:prstGeom>
        </p:spPr>
      </p:pic>
      <p:sp>
        <p:nvSpPr>
          <p:cNvPr id="47" name="Text 16"/>
          <p:cNvSpPr/>
          <p:nvPr/>
        </p:nvSpPr>
        <p:spPr>
          <a:xfrm>
            <a:off x="6878125" y="7553325"/>
            <a:ext cx="16665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sp>
        <p:nvSpPr>
          <p:cNvPr id="48" name="Text 17"/>
          <p:cNvSpPr/>
          <p:nvPr/>
        </p:nvSpPr>
        <p:spPr>
          <a:xfrm>
            <a:off x="9969698" y="6829425"/>
            <a:ext cx="609600" cy="609600"/>
          </a:xfrm>
          <a:prstGeom prst="roundRect">
            <a:avLst>
              <a:gd name="adj" fmla="val 15623438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9" name="Image 29" descr="/var/folders/1y/yzhkrds14j1gm67qjvlds8tm7vvy2b/T/icon-icon-6ie8tvtwv-17677601669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74486" y="7019925"/>
            <a:ext cx="200025" cy="228600"/>
          </a:xfrm>
          <a:prstGeom prst="rect">
            <a:avLst/>
          </a:prstGeom>
        </p:spPr>
      </p:pic>
      <p:sp>
        <p:nvSpPr>
          <p:cNvPr id="50" name="Text 18"/>
          <p:cNvSpPr/>
          <p:nvPr/>
        </p:nvSpPr>
        <p:spPr>
          <a:xfrm>
            <a:off x="9562383" y="7553325"/>
            <a:ext cx="14242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51" name="Text 19"/>
          <p:cNvSpPr/>
          <p:nvPr/>
        </p:nvSpPr>
        <p:spPr>
          <a:xfrm>
            <a:off x="11667679" y="8124825"/>
            <a:ext cx="35051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uh3i1uv1c-176776016942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pic>
        <p:nvPicPr>
          <p:cNvPr id="5" name="Image 1" descr="/var/folders/1y/yzhkrds14j1gm67qjvlds8tm7vvy2b/T/icon-bg-o09jxe9ph-176776016964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6573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3914chbeg-176776016968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621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4o307qbnb-17677601697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85875" y="1762125"/>
            <a:ext cx="21683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285875" y="2105025"/>
            <a:ext cx="216837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pic>
        <p:nvPicPr>
          <p:cNvPr id="10" name="Image 4" descr="/var/folders/1y/yzhkrds14j1gm67qjvlds8tm7vvy2b/T/icon-bg-gpca8xr48-176776016976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361" y="1562100"/>
            <a:ext cx="3154710" cy="165735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rnxbhk0yq-176776016981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386" y="1762125"/>
            <a:ext cx="476250" cy="4762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dxm6l8xl0-176776016985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669036" y="1762125"/>
            <a:ext cx="2168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4669036" y="2105025"/>
            <a:ext cx="216853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pic>
        <p:nvPicPr>
          <p:cNvPr id="15" name="Image 7" descr="/var/folders/1y/yzhkrds14j1gm67qjvlds8tm7vvy2b/T/icon-bg-p5zsj8b0e-176776016989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48050"/>
            <a:ext cx="3154561" cy="192405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a5pa9zz2f-176776016994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3648075"/>
            <a:ext cx="476250" cy="47625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c14314dzl-176776016997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285875" y="3648075"/>
            <a:ext cx="216837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1285875" y="4257675"/>
            <a:ext cx="216837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pic>
        <p:nvPicPr>
          <p:cNvPr id="20" name="Image 10" descr="/var/folders/1y/yzhkrds14j1gm67qjvlds8tm7vvy2b/T/icon-bg-t64ck0qzj-176776017001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361" y="3448050"/>
            <a:ext cx="3154710" cy="1924050"/>
          </a:xfrm>
          <a:prstGeom prst="rect">
            <a:avLst/>
          </a:prstGeom>
        </p:spPr>
      </p:pic>
      <p:pic>
        <p:nvPicPr>
          <p:cNvPr id="21" name="Image 11" descr="/var/folders/1y/yzhkrds14j1gm67qjvlds8tm7vvy2b/T/icon-bg-0fai2m2bx-176776017006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0386" y="3648075"/>
            <a:ext cx="476250" cy="47625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f2252omov-176776017009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4669036" y="3648075"/>
            <a:ext cx="21685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4669036" y="4257675"/>
            <a:ext cx="216853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pic>
        <p:nvPicPr>
          <p:cNvPr id="25" name="Image 13" descr="/var/folders/1y/yzhkrds14j1gm67qjvlds8tm7vvy2b/T/icon-bg-m6ugvzhit-176776017013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600700"/>
            <a:ext cx="6537871" cy="857250"/>
          </a:xfrm>
          <a:prstGeom prst="rect">
            <a:avLst/>
          </a:prstGeom>
        </p:spPr>
      </p:pic>
      <p:pic>
        <p:nvPicPr>
          <p:cNvPr id="26" name="Image 14" descr="/var/folders/1y/yzhkrds14j1gm67qjvlds8tm7vvy2b/T/icon-icon-cmcyach13-176776017018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>
            <a:off x="1059656" y="5800725"/>
            <a:ext cx="585009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pic>
        <p:nvPicPr>
          <p:cNvPr id="28" name="Image 15" descr="/var/folders/1y/yzhkrds14j1gm67qjvlds8tm7vvy2b/T/icon-bg-mhg1v0xm2-176776017022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2271" y="2671614"/>
            <a:ext cx="4282380" cy="2676823"/>
          </a:xfrm>
          <a:prstGeom prst="rect">
            <a:avLst/>
          </a:prstGeom>
        </p:spPr>
      </p:pic>
      <p:pic>
        <p:nvPicPr>
          <p:cNvPr id="29" name="Image 16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>
            <a:off x="7574610" y="4996011"/>
            <a:ext cx="40377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sp>
        <p:nvSpPr>
          <p:cNvPr id="31" name="Text 12"/>
          <p:cNvSpPr/>
          <p:nvPr/>
        </p:nvSpPr>
        <p:spPr>
          <a:xfrm>
            <a:off x="457200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13"/>
          <p:cNvSpPr/>
          <p:nvPr/>
        </p:nvSpPr>
        <p:spPr>
          <a:xfrm>
            <a:off x="647700" y="6762750"/>
            <a:ext cx="5005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2946797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15"/>
          <p:cNvSpPr/>
          <p:nvPr/>
        </p:nvSpPr>
        <p:spPr>
          <a:xfrm>
            <a:off x="3137297" y="6762750"/>
            <a:ext cx="635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556483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17"/>
          <p:cNvSpPr/>
          <p:nvPr/>
        </p:nvSpPr>
        <p:spPr>
          <a:xfrm>
            <a:off x="5755332" y="6762750"/>
            <a:ext cx="6255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817349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8" name="Text 19"/>
          <p:cNvSpPr/>
          <p:nvPr/>
        </p:nvSpPr>
        <p:spPr>
          <a:xfrm>
            <a:off x="8363992" y="6762750"/>
            <a:ext cx="6788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sp>
        <p:nvSpPr>
          <p:cNvPr id="39" name="Text 20"/>
          <p:cNvSpPr/>
          <p:nvPr/>
        </p:nvSpPr>
        <p:spPr>
          <a:xfrm>
            <a:off x="1083290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EF444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0" name="Text 21"/>
          <p:cNvSpPr/>
          <p:nvPr/>
        </p:nvSpPr>
        <p:spPr>
          <a:xfrm>
            <a:off x="11023402" y="6762750"/>
            <a:ext cx="7468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41" name="Text 22"/>
          <p:cNvSpPr/>
          <p:nvPr/>
        </p:nvSpPr>
        <p:spPr>
          <a:xfrm>
            <a:off x="11665148" y="7058025"/>
            <a:ext cx="3531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y37oufac8-17677601726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6i51h9tcw-176776017288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6291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325" y="1457325"/>
            <a:ext cx="571500" cy="571500"/>
          </a:xfrm>
          <a:prstGeom prst="roundRect">
            <a:avLst>
              <a:gd name="adj" fmla="val 16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2" descr="/var/folders/1y/yzhkrds14j1gm67qjvlds8tm7vvy2b/T/icon-icon-mgpv6h3b5-176776017296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1" y="1600200"/>
            <a:ext cx="357188" cy="285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19225" y="1571625"/>
            <a:ext cx="20680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695325" y="2181225"/>
            <a:ext cx="51492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95325" y="2981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0" name="Image 3" descr="/var/folders/1y/yzhkrds14j1gm67qjvlds8tm7vvy2b/T/icon-icon-trc8hg0qb-176776017300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067050"/>
            <a:ext cx="190500" cy="1905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90625" y="294322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190625" y="3248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695325" y="3933825"/>
            <a:ext cx="366713" cy="381000"/>
          </a:xfrm>
          <a:prstGeom prst="roundRect">
            <a:avLst>
              <a:gd name="adj" fmla="val 25971393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4" name="Image 4" descr="/var/folders/1y/yzhkrds14j1gm67qjvlds8tm7vvy2b/T/icon-icon-vnbjb8tds-176776017304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4019550"/>
            <a:ext cx="214313" cy="1905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14438" y="3895725"/>
            <a:ext cx="47555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214438" y="420052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" y="4886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8" name="Image 5" descr="/var/folders/1y/yzhkrds14j1gm67qjvlds8tm7vvy2b/T/icon-icon-yvrk59swi-176776017307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4972050"/>
            <a:ext cx="190500" cy="1905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90625" y="484822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20" name="Text 12"/>
          <p:cNvSpPr/>
          <p:nvPr/>
        </p:nvSpPr>
        <p:spPr>
          <a:xfrm>
            <a:off x="1190625" y="5153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pic>
        <p:nvPicPr>
          <p:cNvPr id="21" name="Image 6" descr="/var/folders/1y/yzhkrds14j1gm67qjvlds8tm7vvy2b/T/icon-bg-xwafb9y6x-176776017311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219200"/>
            <a:ext cx="5524500" cy="462915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448425" y="1457325"/>
            <a:ext cx="571500" cy="571500"/>
          </a:xfrm>
          <a:prstGeom prst="roundRect">
            <a:avLst>
              <a:gd name="adj" fmla="val 16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7" descr="/var/folders/1y/yzhkrds14j1gm67qjvlds8tm7vvy2b/T/icon-icon-wrbd7rqv5-17677601731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441" y="1600200"/>
            <a:ext cx="321469" cy="28575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172325" y="1571625"/>
            <a:ext cx="24098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5" name="Text 15"/>
          <p:cNvSpPr/>
          <p:nvPr/>
        </p:nvSpPr>
        <p:spPr>
          <a:xfrm>
            <a:off x="6448425" y="2181225"/>
            <a:ext cx="51492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sp>
        <p:nvSpPr>
          <p:cNvPr id="26" name="Text 16"/>
          <p:cNvSpPr/>
          <p:nvPr/>
        </p:nvSpPr>
        <p:spPr>
          <a:xfrm>
            <a:off x="6448425" y="2981325"/>
            <a:ext cx="390525" cy="381000"/>
          </a:xfrm>
          <a:prstGeom prst="roundRect">
            <a:avLst>
              <a:gd name="adj" fmla="val 249975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7" name="Image 8" descr="/var/folders/1y/yzhkrds14j1gm67qjvlds8tm7vvy2b/T/icon-icon-tvek3y957-17677601732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3067050"/>
            <a:ext cx="238125" cy="1905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991350" y="2943225"/>
            <a:ext cx="4595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9" name="Text 18"/>
          <p:cNvSpPr/>
          <p:nvPr/>
        </p:nvSpPr>
        <p:spPr>
          <a:xfrm>
            <a:off x="6991350" y="3248025"/>
            <a:ext cx="459543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sp>
        <p:nvSpPr>
          <p:cNvPr id="30" name="Text 19"/>
          <p:cNvSpPr/>
          <p:nvPr/>
        </p:nvSpPr>
        <p:spPr>
          <a:xfrm>
            <a:off x="6448425" y="39338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1" name="Image 9" descr="/var/folders/1y/yzhkrds14j1gm67qjvlds8tm7vvy2b/T/icon-icon-9b8awxz2i-176776017326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25" y="4019550"/>
            <a:ext cx="190500" cy="1905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6943725" y="38957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33" name="Text 21"/>
          <p:cNvSpPr/>
          <p:nvPr/>
        </p:nvSpPr>
        <p:spPr>
          <a:xfrm>
            <a:off x="6943725" y="42005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sp>
        <p:nvSpPr>
          <p:cNvPr id="34" name="Text 22"/>
          <p:cNvSpPr/>
          <p:nvPr/>
        </p:nvSpPr>
        <p:spPr>
          <a:xfrm>
            <a:off x="6448425" y="4886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5" name="Image 10" descr="/var/folders/1y/yzhkrds14j1gm67qjvlds8tm7vvy2b/T/icon-icon-l9y6t7ez0-176776017329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4972050"/>
            <a:ext cx="190500" cy="19050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6943725" y="48482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37" name="Text 24"/>
          <p:cNvSpPr/>
          <p:nvPr/>
        </p:nvSpPr>
        <p:spPr>
          <a:xfrm>
            <a:off x="6943725" y="5153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pic>
        <p:nvPicPr>
          <p:cNvPr id="38" name="Image 11" descr="/var/folders/1y/yzhkrds14j1gm67qjvlds8tm7vvy2b/T/icon-bg-t8vk8npqu-176776017332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076950"/>
            <a:ext cx="8458200" cy="1543050"/>
          </a:xfrm>
          <a:prstGeom prst="rect">
            <a:avLst/>
          </a:prstGeom>
        </p:spPr>
      </p:pic>
      <p:pic>
        <p:nvPicPr>
          <p:cNvPr id="39" name="Image 12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11674227" y="7686675"/>
            <a:ext cx="34363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a46i1oru6-17677601757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pic>
        <p:nvPicPr>
          <p:cNvPr id="5" name="Image 1" descr="/var/folders/1y/yzhkrds14j1gm67qjvlds8tm7vvy2b/T/icon-bg-smbviw4t3-176776017594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3790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z0st8m87u-176776017600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84979" y="2333625"/>
            <a:ext cx="90339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847725" y="2867025"/>
            <a:ext cx="303761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pic>
        <p:nvPicPr>
          <p:cNvPr id="10" name="Image 3" descr="/var/folders/1y/yzhkrds14j1gm67qjvlds8tm7vvy2b/T/icon-bg-kz5x6cjb7-17677601760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701" y="1562100"/>
            <a:ext cx="3454301" cy="3790950"/>
          </a:xfrm>
          <a:prstGeom prst="rect">
            <a:avLst/>
          </a:prstGeom>
        </p:spPr>
      </p:pic>
      <p:pic>
        <p:nvPicPr>
          <p:cNvPr id="11" name="Image 4" descr="/var/folders/1y/yzhkrds14j1gm67qjvlds8tm7vvy2b/T/icon-icon-2swut1j08-176776017610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42062" y="2333625"/>
            <a:ext cx="1907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4606826" y="2867025"/>
            <a:ext cx="30376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pic>
        <p:nvPicPr>
          <p:cNvPr id="15" name="Image 5" descr="/var/folders/1y/yzhkrds14j1gm67qjvlds8tm7vvy2b/T/icon-bg-o4wgxmmum-17677601761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02" y="1562100"/>
            <a:ext cx="3454301" cy="3790950"/>
          </a:xfrm>
          <a:prstGeom prst="rect">
            <a:avLst/>
          </a:prstGeom>
        </p:spPr>
      </p:pic>
      <p:pic>
        <p:nvPicPr>
          <p:cNvPr id="16" name="Image 6" descr="/var/folders/1y/yzhkrds14j1gm67qjvlds8tm7vvy2b/T/icon-icon-xgfxu2b60-17677601762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778810" y="2333625"/>
            <a:ext cx="215213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8365927" y="2867025"/>
            <a:ext cx="30376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9" name="Text 10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pic>
        <p:nvPicPr>
          <p:cNvPr id="20" name="Image 7" descr="/var/folders/1y/yzhkrds14j1gm67qjvlds8tm7vvy2b/T/icon-bg-f3saavs3o-17677601762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604" y="5657850"/>
            <a:ext cx="3772644" cy="2000250"/>
          </a:xfrm>
          <a:prstGeom prst="rect">
            <a:avLst/>
          </a:prstGeom>
        </p:spPr>
      </p:pic>
      <p:pic>
        <p:nvPicPr>
          <p:cNvPr id="21" name="Image 8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1665000" y="7724775"/>
            <a:ext cx="353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xum4gw1zh-17677601787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pic>
        <p:nvPicPr>
          <p:cNvPr id="5" name="Image 1" descr="/var/folders/1y/yzhkrds14j1gm67qjvlds8tm7vvy2b/T/icon-bg-qqlj4pek6-176776017893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495800"/>
          </a:xfrm>
          <a:prstGeom prst="rect">
            <a:avLst/>
          </a:prstGeom>
        </p:spPr>
      </p:pic>
      <p:pic>
        <p:nvPicPr>
          <p:cNvPr id="6" name="Image 2" descr="/var/folders/1y/yzhkrds14j1gm67qjvlds8tm7vvy2b/T/icon-bg-id1dtg6aq-176776017900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zayfjrpi3-176776017904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323975" y="1866900"/>
            <a:ext cx="14947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1304925" y="24288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304925" y="27717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1304925" y="34575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304925" y="38004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1533525" y="4333875"/>
            <a:ext cx="425538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privacy and control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xn4d1q388-17677601791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04925" y="47529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304925" y="50958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1533525" y="5629275"/>
            <a:ext cx="425538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time on customer service calls</a:t>
            </a:r>
            <a:endParaRPr lang="en-US" sz="1200" dirty="0"/>
          </a:p>
        </p:txBody>
      </p:sp>
      <p:pic>
        <p:nvPicPr>
          <p:cNvPr id="18" name="Image 5" descr="/var/folders/1y/yzhkrds14j1gm67qjvlds8tm7vvy2b/T/icon-icon-6uqcvtlys-176776017917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pic>
        <p:nvPicPr>
          <p:cNvPr id="19" name="Image 6" descr="/var/folders/1y/yzhkrds14j1gm67qjvlds8tm7vvy2b/T/icon-bg-ta3mtkpmb-176776017922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2100"/>
            <a:ext cx="5486400" cy="5181600"/>
          </a:xfrm>
          <a:prstGeom prst="rect">
            <a:avLst/>
          </a:prstGeom>
        </p:spPr>
      </p:pic>
      <p:pic>
        <p:nvPicPr>
          <p:cNvPr id="20" name="Image 7" descr="/var/folders/1y/yzhkrds14j1gm67qjvlds8tm7vvy2b/T/icon-bg-ydmzphhxc-17677601793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25" y="1800225"/>
            <a:ext cx="476250" cy="476250"/>
          </a:xfrm>
          <a:prstGeom prst="rect">
            <a:avLst/>
          </a:prstGeom>
        </p:spPr>
      </p:pic>
      <p:pic>
        <p:nvPicPr>
          <p:cNvPr id="21" name="Image 8" descr="/var/folders/1y/yzhkrds14j1gm67qjvlds8tm7vvy2b/T/icon-icon-adw3evury-176776017934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115175" y="1866900"/>
            <a:ext cx="196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23" name="Text 12"/>
          <p:cNvSpPr/>
          <p:nvPr/>
        </p:nvSpPr>
        <p:spPr>
          <a:xfrm>
            <a:off x="7096125" y="24288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7096125" y="2771775"/>
            <a:ext cx="44885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25" name="Text 14"/>
          <p:cNvSpPr/>
          <p:nvPr/>
        </p:nvSpPr>
        <p:spPr>
          <a:xfrm>
            <a:off x="7096125" y="36480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6" name="Text 15"/>
          <p:cNvSpPr/>
          <p:nvPr/>
        </p:nvSpPr>
        <p:spPr>
          <a:xfrm>
            <a:off x="7096125" y="39909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pic>
        <p:nvPicPr>
          <p:cNvPr id="27" name="Image 9" descr="/var/folders/1y/yzhkrds14j1gm67qjvlds8tm7vvy2b/T/icon-icon-e6je1e522-17677601793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343775" y="4638675"/>
            <a:ext cx="141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9" name="Text 17"/>
          <p:cNvSpPr/>
          <p:nvPr/>
        </p:nvSpPr>
        <p:spPr>
          <a:xfrm>
            <a:off x="7096125" y="49434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pic>
        <p:nvPicPr>
          <p:cNvPr id="30" name="Image 10" descr="/var/folders/1y/yzhkrds14j1gm67qjvlds8tm7vvy2b/T/icon-icon-jo0zvhdfz-176776017942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9582150" y="4638675"/>
            <a:ext cx="9296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32" name="Text 19"/>
          <p:cNvSpPr/>
          <p:nvPr/>
        </p:nvSpPr>
        <p:spPr>
          <a:xfrm>
            <a:off x="9372600" y="49434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pic>
        <p:nvPicPr>
          <p:cNvPr id="33" name="Image 11" descr="/var/folders/1y/yzhkrds14j1gm67qjvlds8tm7vvy2b/T/icon-icon-r7gfqhm8d-17677601794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7343775" y="5476875"/>
            <a:ext cx="960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35" name="Text 21"/>
          <p:cNvSpPr/>
          <p:nvPr/>
        </p:nvSpPr>
        <p:spPr>
          <a:xfrm>
            <a:off x="7096125" y="57816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36" name="Text 22"/>
          <p:cNvSpPr/>
          <p:nvPr/>
        </p:nvSpPr>
        <p:spPr>
          <a:xfrm>
            <a:off x="7096125" y="6353175"/>
            <a:ext cx="44885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11665148" y="6810375"/>
            <a:ext cx="35316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8xiscnnj7-17677601327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pic>
        <p:nvPicPr>
          <p:cNvPr id="4" name="Image 1" descr="/var/folders/1y/yzhkrds14j1gm67qjvlds8tm7vvy2b/T/icon-bg-1q3q2tec5-176776013295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7622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mrfz49ee4-176776013301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66813" y="1457325"/>
            <a:ext cx="106732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1952625"/>
            <a:ext cx="46828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pic>
        <p:nvPicPr>
          <p:cNvPr id="8" name="Image 3" descr="/var/folders/1y/yzhkrds14j1gm67qjvlds8tm7vvy2b/T/icon-icon-ioyo4dlo1-176776013305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025" y="2371725"/>
            <a:ext cx="31504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72fuxvwa4-176776013309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025" y="2743200"/>
            <a:ext cx="338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pic>
        <p:nvPicPr>
          <p:cNvPr id="12" name="Image 5" descr="/var/folders/1y/yzhkrds14j1gm67qjvlds8tm7vvy2b/T/icon-icon-uqp4djiug-176776013313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2025" y="3114675"/>
            <a:ext cx="4188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pic>
        <p:nvPicPr>
          <p:cNvPr id="14" name="Image 6" descr="/var/folders/1y/yzhkrds14j1gm67qjvlds8tm7vvy2b/T/icon-icon-02iq9kcpy-176776013317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62025" y="3486150"/>
            <a:ext cx="35305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pic>
        <p:nvPicPr>
          <p:cNvPr id="16" name="Image 7" descr="/var/folders/1y/yzhkrds14j1gm67qjvlds8tm7vvy2b/T/icon-bg-uvwswvgwh-176776013321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175" y="4210050"/>
            <a:ext cx="4235351" cy="2457301"/>
          </a:xfrm>
          <a:prstGeom prst="rect">
            <a:avLst/>
          </a:prstGeom>
        </p:spPr>
      </p:pic>
      <p:pic>
        <p:nvPicPr>
          <p:cNvPr id="17" name="Image 8" descr="https://picture-search.skywork.ai/aippt/image/sheet/7e659aea7fc8c1ba0e685f627ab8e305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5905500" y="1219200"/>
            <a:ext cx="381000" cy="419100"/>
          </a:xfrm>
          <a:prstGeom prst="roundRect">
            <a:avLst>
              <a:gd name="adj" fmla="val 240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9" descr="/var/folders/1y/yzhkrds14j1gm67qjvlds8tm7vvy2b/T/icon-icon-gy739ppfy-176776013326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750" y="1323975"/>
            <a:ext cx="190500" cy="190500"/>
          </a:xfrm>
          <a:prstGeom prst="rect">
            <a:avLst/>
          </a:prstGeom>
        </p:spPr>
      </p:pic>
      <p:pic>
        <p:nvPicPr>
          <p:cNvPr id="20" name="Image 10" descr="/var/folders/1y/yzhkrds14j1gm67qjvlds8tm7vvy2b/T/icon-bg-q1tu2kr01-176776013330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pic>
        <p:nvPicPr>
          <p:cNvPr id="21" name="Image 11" descr="/var/folders/1y/yzhkrds14j1gm67qjvlds8tm7vvy2b/T/icon-icon-93nz9cwut-176776013339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>
            <a:off x="7305675" y="1457325"/>
            <a:ext cx="163630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pic>
        <p:nvPicPr>
          <p:cNvPr id="23" name="Image 12" descr="/var/folders/1y/yzhkrds14j1gm67qjvlds8tm7vvy2b/T/icon-bg-c5udy2da8-176776013342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5625" y="2028825"/>
            <a:ext cx="2219325" cy="1847850"/>
          </a:xfrm>
          <a:prstGeom prst="rect">
            <a:avLst/>
          </a:prstGeom>
        </p:spPr>
      </p:pic>
      <p:pic>
        <p:nvPicPr>
          <p:cNvPr id="24" name="Image 13" descr="/var/folders/1y/yzhkrds14j1gm67qjvlds8tm7vvy2b/T/icon-icon-hgtgg0rrx-176776013347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sp>
        <p:nvSpPr>
          <p:cNvPr id="25" name="Text 9"/>
          <p:cNvSpPr/>
          <p:nvPr/>
        </p:nvSpPr>
        <p:spPr>
          <a:xfrm>
            <a:off x="7381875" y="2190750"/>
            <a:ext cx="16127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7067550" y="2800350"/>
            <a:ext cx="193338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pic>
        <p:nvPicPr>
          <p:cNvPr id="27" name="Image 14" descr="/var/folders/1y/yzhkrds14j1gm67qjvlds8tm7vvy2b/T/icon-bg-kmt6bxr1e-176776013351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0" y="2028825"/>
            <a:ext cx="2219325" cy="1847850"/>
          </a:xfrm>
          <a:prstGeom prst="rect">
            <a:avLst/>
          </a:prstGeom>
        </p:spPr>
      </p:pic>
      <p:pic>
        <p:nvPicPr>
          <p:cNvPr id="28" name="Image 15" descr="/var/folders/1y/yzhkrds14j1gm67qjvlds8tm7vvy2b/T/icon-icon-kk11f2hgi-176776013357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sp>
        <p:nvSpPr>
          <p:cNvPr id="29" name="Text 11"/>
          <p:cNvSpPr/>
          <p:nvPr/>
        </p:nvSpPr>
        <p:spPr>
          <a:xfrm>
            <a:off x="9705975" y="2190750"/>
            <a:ext cx="7379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30" name="Text 12"/>
          <p:cNvSpPr/>
          <p:nvPr/>
        </p:nvSpPr>
        <p:spPr>
          <a:xfrm>
            <a:off x="9439275" y="2533650"/>
            <a:ext cx="19333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pic>
        <p:nvPicPr>
          <p:cNvPr id="31" name="Image 16" descr="/var/folders/1y/yzhkrds14j1gm67qjvlds8tm7vvy2b/T/icon-bg-pvueg47tl-176776013361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625" y="4029075"/>
            <a:ext cx="2219325" cy="1619250"/>
          </a:xfrm>
          <a:prstGeom prst="rect">
            <a:avLst/>
          </a:prstGeom>
        </p:spPr>
      </p:pic>
      <p:pic>
        <p:nvPicPr>
          <p:cNvPr id="32" name="Image 17" descr="/var/folders/1y/yzhkrds14j1gm67qjvlds8tm7vvy2b/T/icon-icon-kahmbmelv-176776013367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sp>
        <p:nvSpPr>
          <p:cNvPr id="33" name="Text 13"/>
          <p:cNvSpPr/>
          <p:nvPr/>
        </p:nvSpPr>
        <p:spPr>
          <a:xfrm>
            <a:off x="7286625" y="4191000"/>
            <a:ext cx="12513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34" name="Text 14"/>
          <p:cNvSpPr/>
          <p:nvPr/>
        </p:nvSpPr>
        <p:spPr>
          <a:xfrm>
            <a:off x="7067550" y="4533900"/>
            <a:ext cx="19333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pic>
        <p:nvPicPr>
          <p:cNvPr id="35" name="Image 18" descr="/var/folders/1y/yzhkrds14j1gm67qjvlds8tm7vvy2b/T/icon-bg-17ewvvksd-176776013371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7350" y="4029075"/>
            <a:ext cx="2219325" cy="1619250"/>
          </a:xfrm>
          <a:prstGeom prst="rect">
            <a:avLst/>
          </a:prstGeom>
        </p:spPr>
      </p:pic>
      <p:pic>
        <p:nvPicPr>
          <p:cNvPr id="36" name="Image 19" descr="/var/folders/1y/yzhkrds14j1gm67qjvlds8tm7vvy2b/T/icon-icon-htea4llzj-176776013376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sp>
        <p:nvSpPr>
          <p:cNvPr id="37" name="Text 15"/>
          <p:cNvSpPr/>
          <p:nvPr/>
        </p:nvSpPr>
        <p:spPr>
          <a:xfrm>
            <a:off x="9705975" y="4191000"/>
            <a:ext cx="16613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38" name="Text 16"/>
          <p:cNvSpPr/>
          <p:nvPr/>
        </p:nvSpPr>
        <p:spPr>
          <a:xfrm>
            <a:off x="9439275" y="4800600"/>
            <a:ext cx="19333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pic>
        <p:nvPicPr>
          <p:cNvPr id="39" name="Image 20" descr="/var/folders/1y/yzhkrds14j1gm67qjvlds8tm7vvy2b/T/icon-bg-ato8fx9bp-176776013380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5625" y="5800725"/>
            <a:ext cx="4591050" cy="1123950"/>
          </a:xfrm>
          <a:prstGeom prst="rect">
            <a:avLst/>
          </a:prstGeom>
        </p:spPr>
      </p:pic>
      <p:pic>
        <p:nvPicPr>
          <p:cNvPr id="40" name="Image 21" descr="/var/folders/1y/yzhkrds14j1gm67qjvlds8tm7vvy2b/T/icon-icon-wcyx8hity-176776013387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  <p:sp>
        <p:nvSpPr>
          <p:cNvPr id="41" name="Text 17"/>
          <p:cNvSpPr/>
          <p:nvPr/>
        </p:nvSpPr>
        <p:spPr>
          <a:xfrm>
            <a:off x="7310438" y="5962650"/>
            <a:ext cx="14667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7067550" y="6305550"/>
            <a:ext cx="43525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11605617" y="6524625"/>
            <a:ext cx="41567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zx36t0yjk-176776013627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pic>
        <p:nvPicPr>
          <p:cNvPr id="4" name="Image 1" descr="/var/folders/1y/yzhkrds14j1gm67qjvlds8tm7vvy2b/T/icon-bg-opvm02ugk-176776013648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305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325" y="1457325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2" descr="/var/folders/1y/yzhkrds14j1gm67qjvlds8tm7vvy2b/T/icon-icon-z1uv84cn6-176776013655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63" y="1581150"/>
            <a:ext cx="257175" cy="2286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23975" y="1524000"/>
            <a:ext cx="161442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pic>
        <p:nvPicPr>
          <p:cNvPr id="8" name="Image 3" descr="/var/folders/1y/yzhkrds14j1gm67qjvlds8tm7vvy2b/T/icon-icon-mvuifk381-176776013659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2525" y="208597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152525" y="2390775"/>
            <a:ext cx="46440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pic>
        <p:nvPicPr>
          <p:cNvPr id="11" name="Image 4" descr="/var/folders/1y/yzhkrds14j1gm67qjvlds8tm7vvy2b/T/icon-icon-qq86hsvar-176776013663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2525" y="330517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152525" y="3609975"/>
            <a:ext cx="46440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pic>
        <p:nvPicPr>
          <p:cNvPr id="14" name="Image 5" descr="/var/folders/1y/yzhkrds14j1gm67qjvlds8tm7vvy2b/T/icon-icon-2k58wixdf-176776013666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76338" y="45243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1176338" y="48291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pic>
        <p:nvPicPr>
          <p:cNvPr id="17" name="Image 6" descr="/var/folders/1y/yzhkrds14j1gm67qjvlds8tm7vvy2b/T/icon-bg-p071nxwvd-176776013670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19200"/>
            <a:ext cx="5486400" cy="46101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486525" y="1457325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7" descr="/var/folders/1y/yzhkrds14j1gm67qjvlds8tm7vvy2b/T/icon-icon-ussmuofxc-176776013677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50" y="1581150"/>
            <a:ext cx="228600" cy="22860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115175" y="1524000"/>
            <a:ext cx="166529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pic>
        <p:nvPicPr>
          <p:cNvPr id="21" name="Image 8" descr="/var/folders/1y/yzhkrds14j1gm67qjvlds8tm7vvy2b/T/icon-icon-b32qywbf4-176776013682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67538" y="20859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6967538" y="23907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pic>
        <p:nvPicPr>
          <p:cNvPr id="24" name="Image 9" descr="/var/folders/1y/yzhkrds14j1gm67qjvlds8tm7vvy2b/T/icon-icon-r8t8chbpr-176776013686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919913" y="3000375"/>
            <a:ext cx="46682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919913" y="3305175"/>
            <a:ext cx="46682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pic>
        <p:nvPicPr>
          <p:cNvPr id="27" name="Image 10" descr="/var/folders/1y/yzhkrds14j1gm67qjvlds8tm7vvy2b/T/icon-icon-i9ugej0rz-176776013689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67538" y="39147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6967538" y="42195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pic>
        <p:nvPicPr>
          <p:cNvPr id="30" name="Image 11" descr="/var/folders/1y/yzhkrds14j1gm67qjvlds8tm7vvy2b/T/icon-icon-wfrah4avo-176776013693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6919913" y="4829175"/>
            <a:ext cx="46682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32" name="Text 18"/>
          <p:cNvSpPr/>
          <p:nvPr/>
        </p:nvSpPr>
        <p:spPr>
          <a:xfrm>
            <a:off x="6919913" y="5133975"/>
            <a:ext cx="46682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11627793" y="6467475"/>
            <a:ext cx="39239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2zszvk864-17677601394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oqe6aus5i-176776013963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xlv0r6l15-176776013967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8700" y="1276350"/>
            <a:ext cx="24089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pic>
        <p:nvPicPr>
          <p:cNvPr id="7" name="Image 3" descr="/var/folders/1y/yzhkrds14j1gm67qjvlds8tm7vvy2b/T/icon-bg-ussvacs0w-176776013971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410200" cy="17716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95325" y="214312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695325" y="2524125"/>
            <a:ext cx="49339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vbtyyvakv-176776013987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pic>
        <p:nvPicPr>
          <p:cNvPr id="11" name="Image 5" descr="/var/folders/1y/yzhkrds14j1gm67qjvlds8tm7vvy2b/T/icon-icon-n58ywrdkr-176776013991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ljkk92ppp-176776013995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pic>
        <p:nvPicPr>
          <p:cNvPr id="13" name="Image 7" descr="/var/folders/1y/yzhkrds14j1gm67qjvlds8tm7vvy2b/T/icon-bg-ikv28o7p2-17677601399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829050"/>
            <a:ext cx="5410200" cy="222885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695325" y="406717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sp>
        <p:nvSpPr>
          <p:cNvPr id="15" name="Text 5"/>
          <p:cNvSpPr/>
          <p:nvPr/>
        </p:nvSpPr>
        <p:spPr>
          <a:xfrm>
            <a:off x="695325" y="4448175"/>
            <a:ext cx="49339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16" name="Image 8" descr="/var/folders/1y/yzhkrds14j1gm67qjvlds8tm7vvy2b/T/icon-icon-5zvwt6og1-17677601401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izojsfoyr-176776014021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pic>
        <p:nvPicPr>
          <p:cNvPr id="18" name="Image 10" descr="/var/folders/1y/yzhkrds14j1gm67qjvlds8tm7vvy2b/T/icon-icon-25nempj1g-17677601402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pic>
        <p:nvPicPr>
          <p:cNvPr id="19" name="Image 11" descr="/var/folders/1y/yzhkrds14j1gm67qjvlds8tm7vvy2b/T/icon-bg-f0fpcj0q7-176776014029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pic>
        <p:nvPicPr>
          <p:cNvPr id="20" name="Image 12" descr="/var/folders/1y/yzhkrds14j1gm67qjvlds8tm7vvy2b/T/icon-icon-a44j2voui-176776014033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>
            <a:off x="6896100" y="1276350"/>
            <a:ext cx="30391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pic>
        <p:nvPicPr>
          <p:cNvPr id="22" name="Image 13" descr="/var/folders/1y/yzhkrds14j1gm67qjvlds8tm7vvy2b/T/icon-bg-9ehrh0vln-176776014037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905000"/>
            <a:ext cx="5410200" cy="1771650"/>
          </a:xfrm>
          <a:prstGeom prst="rect">
            <a:avLst/>
          </a:prstGeom>
        </p:spPr>
      </p:pic>
      <p:sp>
        <p:nvSpPr>
          <p:cNvPr id="23" name="Text 7"/>
          <p:cNvSpPr/>
          <p:nvPr/>
        </p:nvSpPr>
        <p:spPr>
          <a:xfrm>
            <a:off x="6562725" y="214312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6562725" y="2524125"/>
            <a:ext cx="49339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25" name="Image 14" descr="/var/folders/1y/yzhkrds14j1gm67qjvlds8tm7vvy2b/T/icon-icon-x8dik3itx-17677601405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pic>
        <p:nvPicPr>
          <p:cNvPr id="26" name="Image 15" descr="/var/folders/1y/yzhkrds14j1gm67qjvlds8tm7vvy2b/T/icon-icon-ntl8kiecg-176776014057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pic>
        <p:nvPicPr>
          <p:cNvPr id="27" name="Image 16" descr="/var/folders/1y/yzhkrds14j1gm67qjvlds8tm7vvy2b/T/icon-icon-x84wk41o3-176776014061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pic>
        <p:nvPicPr>
          <p:cNvPr id="28" name="Image 17" descr="/var/folders/1y/yzhkrds14j1gm67qjvlds8tm7vvy2b/T/icon-bg-ronlqowrh-176776014065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3829050"/>
            <a:ext cx="5410200" cy="2228850"/>
          </a:xfrm>
          <a:prstGeom prst="rect">
            <a:avLst/>
          </a:prstGeom>
        </p:spPr>
      </p:pic>
      <p:sp>
        <p:nvSpPr>
          <p:cNvPr id="29" name="Text 9"/>
          <p:cNvSpPr/>
          <p:nvPr/>
        </p:nvSpPr>
        <p:spPr>
          <a:xfrm>
            <a:off x="6562725" y="406717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sp>
        <p:nvSpPr>
          <p:cNvPr id="30" name="Text 10"/>
          <p:cNvSpPr/>
          <p:nvPr/>
        </p:nvSpPr>
        <p:spPr>
          <a:xfrm>
            <a:off x="6562725" y="4448175"/>
            <a:ext cx="49339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pic>
        <p:nvPicPr>
          <p:cNvPr id="31" name="Image 18" descr="/var/folders/1y/yzhkrds14j1gm67qjvlds8tm7vvy2b/T/icon-icon-9b8hwnwxp-176776014082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pic>
        <p:nvPicPr>
          <p:cNvPr id="32" name="Image 19" descr="/var/folders/1y/yzhkrds14j1gm67qjvlds8tm7vvy2b/T/icon-icon-lus9hm0ff-176776014086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pic>
        <p:nvPicPr>
          <p:cNvPr id="33" name="Image 20" descr="/var/folders/1y/yzhkrds14j1gm67qjvlds8tm7vvy2b/T/icon-icon-robcyrshq-176776014090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34" name="Text 11"/>
          <p:cNvSpPr/>
          <p:nvPr/>
        </p:nvSpPr>
        <p:spPr>
          <a:xfrm>
            <a:off x="11609189" y="6467475"/>
            <a:ext cx="4119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nyxmll4rw-17677601433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pic>
        <p:nvPicPr>
          <p:cNvPr id="5" name="Image 1" descr="/var/folders/1y/yzhkrds14j1gm67qjvlds8tm7vvy2b/T/icon-bg-kg082yb3s-176776014350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66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6fhjsf9tr-176776014355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1556" y="1762125"/>
            <a:ext cx="6475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7334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9" name="Image 3" descr="/var/folders/1y/yzhkrds14j1gm67qjvlds8tm7vvy2b/T/icon-icon-qflcz5nwq-176776014366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pic>
        <p:nvPicPr>
          <p:cNvPr id="10" name="Image 4" descr="/var/folders/1y/yzhkrds14j1gm67qjvlds8tm7vvy2b/T/icon-icon-3g2yhhst1-176776014370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uiuo49wnw-176776014374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562100"/>
            <a:ext cx="2590800" cy="22669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gecjgxnn7-176776014379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069556" y="1762125"/>
            <a:ext cx="117014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sp>
        <p:nvSpPr>
          <p:cNvPr id="14" name="Text 5"/>
          <p:cNvSpPr/>
          <p:nvPr/>
        </p:nvSpPr>
        <p:spPr>
          <a:xfrm>
            <a:off x="37814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5" name="Image 7" descr="/var/folders/1y/yzhkrds14j1gm67qjvlds8tm7vvy2b/T/icon-icon-kh9abg1bu-176776014391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pic>
        <p:nvPicPr>
          <p:cNvPr id="16" name="Image 8" descr="/var/folders/1y/yzhkrds14j1gm67qjvlds8tm7vvy2b/T/icon-icon-wjf1ao08v-176776014394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pic>
        <p:nvPicPr>
          <p:cNvPr id="17" name="Image 9" descr="/var/folders/1y/yzhkrds14j1gm67qjvlds8tm7vvy2b/T/icon-bg-g82udaian-176776014397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562100"/>
            <a:ext cx="2590800" cy="2266950"/>
          </a:xfrm>
          <a:prstGeom prst="rect">
            <a:avLst/>
          </a:prstGeom>
        </p:spPr>
      </p:pic>
      <p:pic>
        <p:nvPicPr>
          <p:cNvPr id="18" name="Image 10" descr="/var/folders/1y/yzhkrds14j1gm67qjvlds8tm7vvy2b/T/icon-icon-e9selwo35-176776014402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sp>
        <p:nvSpPr>
          <p:cNvPr id="19" name="Text 6"/>
          <p:cNvSpPr/>
          <p:nvPr/>
        </p:nvSpPr>
        <p:spPr>
          <a:xfrm>
            <a:off x="6924675" y="1762125"/>
            <a:ext cx="50365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sp>
        <p:nvSpPr>
          <p:cNvPr id="20" name="Text 7"/>
          <p:cNvSpPr/>
          <p:nvPr/>
        </p:nvSpPr>
        <p:spPr>
          <a:xfrm>
            <a:off x="6600825" y="2181225"/>
            <a:ext cx="211455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1" name="Image 11" descr="/var/folders/1y/yzhkrds14j1gm67qjvlds8tm7vvy2b/T/icon-icon-ju3gc2uxp-176776014418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0dlogs87f-176776014422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pic>
        <p:nvPicPr>
          <p:cNvPr id="23" name="Image 13" descr="/var/folders/1y/yzhkrds14j1gm67qjvlds8tm7vvy2b/T/icon-icon-cdq6i0uc5-17677601442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pic>
        <p:nvPicPr>
          <p:cNvPr id="24" name="Image 14" descr="/var/folders/1y/yzhkrds14j1gm67qjvlds8tm7vvy2b/T/icon-bg-1as992sg8-176776014429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1562100"/>
            <a:ext cx="2590800" cy="2266950"/>
          </a:xfrm>
          <a:prstGeom prst="rect">
            <a:avLst/>
          </a:prstGeom>
        </p:spPr>
      </p:pic>
      <p:pic>
        <p:nvPicPr>
          <p:cNvPr id="25" name="Image 15" descr="/var/folders/1y/yzhkrds14j1gm67qjvlds8tm7vvy2b/T/icon-icon-8g0kvh41c-176776014435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sp>
        <p:nvSpPr>
          <p:cNvPr id="26" name="Text 8"/>
          <p:cNvSpPr/>
          <p:nvPr/>
        </p:nvSpPr>
        <p:spPr>
          <a:xfrm>
            <a:off x="9744075" y="1762125"/>
            <a:ext cx="62445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94202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28" name="Image 16" descr="/var/folders/1y/yzhkrds14j1gm67qjvlds8tm7vvy2b/T/icon-icon-5mb9xwdvc-176776014447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pic>
        <p:nvPicPr>
          <p:cNvPr id="29" name="Image 17" descr="/var/folders/1y/yzhkrds14j1gm67qjvlds8tm7vvy2b/T/icon-icon-r8hikpzya-176776014451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pic>
        <p:nvPicPr>
          <p:cNvPr id="30" name="Image 18" descr="/var/folders/1y/yzhkrds14j1gm67qjvlds8tm7vvy2b/T/icon-bg-cddjk2xjq-176776014454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057650"/>
            <a:ext cx="2590800" cy="2266950"/>
          </a:xfrm>
          <a:prstGeom prst="rect">
            <a:avLst/>
          </a:prstGeom>
        </p:spPr>
      </p:pic>
      <p:pic>
        <p:nvPicPr>
          <p:cNvPr id="31" name="Image 19" descr="/var/folders/1y/yzhkrds14j1gm67qjvlds8tm7vvy2b/T/icon-icon-2sgtcyho8-176776014459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sp>
        <p:nvSpPr>
          <p:cNvPr id="32" name="Text 10"/>
          <p:cNvSpPr/>
          <p:nvPr/>
        </p:nvSpPr>
        <p:spPr>
          <a:xfrm>
            <a:off x="985838" y="4257675"/>
            <a:ext cx="112060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sp>
        <p:nvSpPr>
          <p:cNvPr id="33" name="Text 11"/>
          <p:cNvSpPr/>
          <p:nvPr/>
        </p:nvSpPr>
        <p:spPr>
          <a:xfrm>
            <a:off x="7334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34" name="Image 20" descr="/var/folders/1y/yzhkrds14j1gm67qjvlds8tm7vvy2b/T/icon-icon-wgzwa7dui-176776014471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pic>
        <p:nvPicPr>
          <p:cNvPr id="35" name="Image 21" descr="/var/folders/1y/yzhkrds14j1gm67qjvlds8tm7vvy2b/T/icon-icon-5iifc1gyx-176776014474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pic>
        <p:nvPicPr>
          <p:cNvPr id="36" name="Image 22" descr="/var/folders/1y/yzhkrds14j1gm67qjvlds8tm7vvy2b/T/icon-bg-79c9sr2kx-176776014477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200" y="4057650"/>
            <a:ext cx="2590800" cy="2266950"/>
          </a:xfrm>
          <a:prstGeom prst="rect">
            <a:avLst/>
          </a:prstGeom>
        </p:spPr>
      </p:pic>
      <p:pic>
        <p:nvPicPr>
          <p:cNvPr id="37" name="Image 23" descr="/var/folders/1y/yzhkrds14j1gm67qjvlds8tm7vvy2b/T/icon-icon-1ucaskgum-176776014482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sp>
        <p:nvSpPr>
          <p:cNvPr id="38" name="Text 12"/>
          <p:cNvSpPr/>
          <p:nvPr/>
        </p:nvSpPr>
        <p:spPr>
          <a:xfrm>
            <a:off x="4105275" y="4257675"/>
            <a:ext cx="11838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sp>
        <p:nvSpPr>
          <p:cNvPr id="39" name="Text 13"/>
          <p:cNvSpPr/>
          <p:nvPr/>
        </p:nvSpPr>
        <p:spPr>
          <a:xfrm>
            <a:off x="37814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0" name="Image 24" descr="/var/folders/1y/yzhkrds14j1gm67qjvlds8tm7vvy2b/T/icon-icon-hhfvxa1oa-1767760144936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pic>
        <p:nvPicPr>
          <p:cNvPr id="41" name="Image 25" descr="/var/folders/1y/yzhkrds14j1gm67qjvlds8tm7vvy2b/T/icon-icon-t6z2l5zhl-176776014496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pic>
        <p:nvPicPr>
          <p:cNvPr id="42" name="Image 26" descr="/var/folders/1y/yzhkrds14j1gm67qjvlds8tm7vvy2b/T/icon-bg-cq8t0es62-176776014500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4600" y="4057650"/>
            <a:ext cx="2590800" cy="2266950"/>
          </a:xfrm>
          <a:prstGeom prst="rect">
            <a:avLst/>
          </a:prstGeom>
        </p:spPr>
      </p:pic>
      <p:pic>
        <p:nvPicPr>
          <p:cNvPr id="43" name="Image 27" descr="/var/folders/1y/yzhkrds14j1gm67qjvlds8tm7vvy2b/T/icon-icon-d4xcn9zom-176776014506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sp>
        <p:nvSpPr>
          <p:cNvPr id="44" name="Text 14"/>
          <p:cNvSpPr/>
          <p:nvPr/>
        </p:nvSpPr>
        <p:spPr>
          <a:xfrm>
            <a:off x="6888956" y="4257675"/>
            <a:ext cx="8183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sp>
        <p:nvSpPr>
          <p:cNvPr id="45" name="Text 15"/>
          <p:cNvSpPr/>
          <p:nvPr/>
        </p:nvSpPr>
        <p:spPr>
          <a:xfrm>
            <a:off x="66008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46" name="Image 28" descr="/var/folders/1y/yzhkrds14j1gm67qjvlds8tm7vvy2b/T/icon-icon-xi1qp4el4-176776014517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pic>
        <p:nvPicPr>
          <p:cNvPr id="47" name="Image 29" descr="/var/folders/1y/yzhkrds14j1gm67qjvlds8tm7vvy2b/T/icon-icon-wztkqqmlf-176776014521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pic>
        <p:nvPicPr>
          <p:cNvPr id="48" name="Image 30" descr="/var/folders/1y/yzhkrds14j1gm67qjvlds8tm7vvy2b/T/icon-bg-qr22h2mge-1767760145245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44000" y="4057650"/>
            <a:ext cx="2590800" cy="2266950"/>
          </a:xfrm>
          <a:prstGeom prst="rect">
            <a:avLst/>
          </a:prstGeom>
        </p:spPr>
      </p:pic>
      <p:pic>
        <p:nvPicPr>
          <p:cNvPr id="49" name="Image 31" descr="/var/folders/1y/yzhkrds14j1gm67qjvlds8tm7vvy2b/T/icon-icon-6tx9yarpj-176776014529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sp>
        <p:nvSpPr>
          <p:cNvPr id="50" name="Text 16"/>
          <p:cNvSpPr/>
          <p:nvPr/>
        </p:nvSpPr>
        <p:spPr>
          <a:xfrm>
            <a:off x="9672638" y="4257675"/>
            <a:ext cx="132252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sp>
        <p:nvSpPr>
          <p:cNvPr id="51" name="Text 17"/>
          <p:cNvSpPr/>
          <p:nvPr/>
        </p:nvSpPr>
        <p:spPr>
          <a:xfrm>
            <a:off x="9420225" y="4676775"/>
            <a:ext cx="211455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pic>
        <p:nvPicPr>
          <p:cNvPr id="52" name="Image 32" descr="/var/folders/1y/yzhkrds14j1gm67qjvlds8tm7vvy2b/T/icon-icon-vg0ydmve1-176776014544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pic>
        <p:nvPicPr>
          <p:cNvPr id="53" name="Image 33" descr="/var/folders/1y/yzhkrds14j1gm67qjvlds8tm7vvy2b/T/icon-icon-kucn3t77n-176776014548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pic>
        <p:nvPicPr>
          <p:cNvPr id="54" name="Image 34" descr="/var/folders/1y/yzhkrds14j1gm67qjvlds8tm7vvy2b/T/icon-icon-cpuqo6xks-1767760145519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55" name="Text 18"/>
          <p:cNvSpPr/>
          <p:nvPr/>
        </p:nvSpPr>
        <p:spPr>
          <a:xfrm>
            <a:off x="11606064" y="6467475"/>
            <a:ext cx="41520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s1v5w8b4r-176776014812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6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4" name="Image 1" descr="/var/folders/1y/yzhkrds14j1gm67qjvlds8tm7vvy2b/T/icon-svg-gficvzqga-1767760148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n1ipcfbg6-176776014841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1907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5325" y="4124325"/>
            <a:ext cx="457200" cy="457200"/>
          </a:xfrm>
          <a:prstGeom prst="roundRect">
            <a:avLst>
              <a:gd name="adj" fmla="val 20831250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3" descr="/var/folders/1y/yzhkrds14j1gm67qjvlds8tm7vvy2b/T/icon-icon-5742wdr4e-176776014846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4238625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304925" y="4200525"/>
            <a:ext cx="162582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695325" y="4733925"/>
            <a:ext cx="31412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95325" y="5076825"/>
            <a:ext cx="31412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695325" y="5610225"/>
            <a:ext cx="3141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pic>
        <p:nvPicPr>
          <p:cNvPr id="12" name="Image 4" descr="/var/folders/1y/yzhkrds14j1gm67qjvlds8tm7vvy2b/T/icon-bg-4rhde36j3-176776014850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50" y="3886200"/>
            <a:ext cx="3555950" cy="21907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556075" y="4124325"/>
            <a:ext cx="457200" cy="457200"/>
          </a:xfrm>
          <a:prstGeom prst="roundRect">
            <a:avLst>
              <a:gd name="adj" fmla="val 20831250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4" name="Image 5" descr="/var/folders/1y/yzhkrds14j1gm67qjvlds8tm7vvy2b/T/icon-icon-70ybe1qa1-176776014855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663" y="4238625"/>
            <a:ext cx="200025" cy="2286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165675" y="4200525"/>
            <a:ext cx="11906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4556075" y="4733925"/>
            <a:ext cx="32336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4556075" y="5076825"/>
            <a:ext cx="31412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4556075" y="5610225"/>
            <a:ext cx="3141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pic>
        <p:nvPicPr>
          <p:cNvPr id="19" name="Image 6" descr="/var/folders/1y/yzhkrds14j1gm67qjvlds8tm7vvy2b/T/icon-bg-n5i3w9aue-176776014858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1" y="3886200"/>
            <a:ext cx="3556099" cy="21907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8416826" y="4124325"/>
            <a:ext cx="457200" cy="457200"/>
          </a:xfrm>
          <a:prstGeom prst="roundRect">
            <a:avLst>
              <a:gd name="adj" fmla="val 20831250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7" descr="/var/folders/1y/yzhkrds14j1gm67qjvlds8tm7vvy2b/T/icon-icon-mno6xjmfl-176776014863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126" y="4238625"/>
            <a:ext cx="228600" cy="2286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026426" y="4200525"/>
            <a:ext cx="15415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3" name="Text 13"/>
          <p:cNvSpPr/>
          <p:nvPr/>
        </p:nvSpPr>
        <p:spPr>
          <a:xfrm>
            <a:off x="8416826" y="4733925"/>
            <a:ext cx="31414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4" name="Text 14"/>
          <p:cNvSpPr/>
          <p:nvPr/>
        </p:nvSpPr>
        <p:spPr>
          <a:xfrm>
            <a:off x="8416826" y="5076825"/>
            <a:ext cx="31414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8416826" y="5381625"/>
            <a:ext cx="31414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pic>
        <p:nvPicPr>
          <p:cNvPr id="26" name="Image 8" descr="/var/folders/1y/yzhkrds14j1gm67qjvlds8tm7vvy2b/T/icon-bg-l2e5oeh16-17677601486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57950"/>
            <a:ext cx="11277600" cy="771525"/>
          </a:xfrm>
          <a:prstGeom prst="rect">
            <a:avLst/>
          </a:prstGeom>
        </p:spPr>
      </p:pic>
      <p:pic>
        <p:nvPicPr>
          <p:cNvPr id="27" name="Image 9" descr="/var/folders/1y/yzhkrds14j1gm67qjvlds8tm7vvy2b/T/icon-icon-769o4hlb0-176776014873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6734175"/>
            <a:ext cx="228600" cy="2286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1076325" y="6696075"/>
            <a:ext cx="101640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9" name="Text 17"/>
          <p:cNvSpPr/>
          <p:nvPr/>
        </p:nvSpPr>
        <p:spPr>
          <a:xfrm>
            <a:off x="11603831" y="7296150"/>
            <a:ext cx="4175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yqzljk7s8-17677601511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pic>
        <p:nvPicPr>
          <p:cNvPr id="5" name="Image 1" descr="/var/folders/1y/yzhkrds14j1gm67qjvlds8tm7vvy2b/T/icon-bg-g8eeixgan-17677601515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11277600" cy="8525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25" y="1952625"/>
            <a:ext cx="4375770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85296" y="1952625"/>
            <a:ext cx="3539267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202811" y="1952625"/>
            <a:ext cx="1689117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811494" y="1952625"/>
            <a:ext cx="1641160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95325" y="2447925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985296" y="2447925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2" name="Image 2" descr="/var/folders/1y/yzhkrds14j1gm67qjvlds8tm7vvy2b/T/icon-icon-ddn87esf8-17677601517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13" name="Image 3" descr="/var/folders/1y/yzhkrds14j1gm67qjvlds8tm7vvy2b/T/icon-icon-b4ygyvi26-17677601517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5325" y="3023146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985296" y="3023146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6" name="Image 4" descr="/var/folders/1y/yzhkrds14j1gm67qjvlds8tm7vvy2b/T/icon-icon-cfz2h14i0-176776015178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17" name="Image 5" descr="/var/folders/1y/yzhkrds14j1gm67qjvlds8tm7vvy2b/T/icon-icon-x0ykj9iz0-176776015182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95325" y="3598366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4985296" y="3598366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20" name="Image 6" descr="/var/folders/1y/yzhkrds14j1gm67qjvlds8tm7vvy2b/T/icon-icon-kbwrhaprz-176776015186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dx6lev9ds-176776015190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95325" y="4173587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4985296" y="4173587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200" dirty="0"/>
          </a:p>
        </p:txBody>
      </p:sp>
      <p:pic>
        <p:nvPicPr>
          <p:cNvPr id="24" name="Image 8" descr="/var/folders/1y/yzhkrds14j1gm67qjvlds8tm7vvy2b/T/icon-icon-rvnsiqfi2-176776015193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25" name="Image 9" descr="/var/folders/1y/yzhkrds14j1gm67qjvlds8tm7vvy2b/T/icon-icon-z6y87mxqx-176776015198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695325" y="4748808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27" name="Text 15"/>
          <p:cNvSpPr/>
          <p:nvPr/>
        </p:nvSpPr>
        <p:spPr>
          <a:xfrm>
            <a:off x="4985296" y="4748808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28" name="Image 10" descr="/var/folders/1y/yzhkrds14j1gm67qjvlds8tm7vvy2b/T/icon-icon-h1f7wtbov-176776015202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29" name="Image 11" descr="/var/folders/1y/yzhkrds14j1gm67qjvlds8tm7vvy2b/T/icon-icon-i494mc5ei-176776015206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695325" y="5324029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4985296" y="5324029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32" name="Image 12" descr="/var/folders/1y/yzhkrds14j1gm67qjvlds8tm7vvy2b/T/icon-icon-r0ik75r1m-176776015209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33" name="Image 13" descr="/var/folders/1y/yzhkrds14j1gm67qjvlds8tm7vvy2b/T/icon-icon-xqspua7h8-176776015213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695325" y="5899249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4985296" y="5899249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36" name="Image 14" descr="/var/folders/1y/yzhkrds14j1gm67qjvlds8tm7vvy2b/T/icon-icon-kbmxlr0nk-176776015217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37" name="Image 15" descr="/var/folders/1y/yzhkrds14j1gm67qjvlds8tm7vvy2b/T/icon-icon-v7fco637q-176776015220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sp>
        <p:nvSpPr>
          <p:cNvPr id="38" name="Text 20"/>
          <p:cNvSpPr/>
          <p:nvPr/>
        </p:nvSpPr>
        <p:spPr>
          <a:xfrm>
            <a:off x="695325" y="6474470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39" name="Text 21"/>
          <p:cNvSpPr/>
          <p:nvPr/>
        </p:nvSpPr>
        <p:spPr>
          <a:xfrm>
            <a:off x="4985296" y="6474470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0" name="Image 16" descr="/var/folders/1y/yzhkrds14j1gm67qjvlds8tm7vvy2b/T/icon-icon-wdtamx9xv-1767760152237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41" name="Image 17" descr="/var/folders/1y/yzhkrds14j1gm67qjvlds8tm7vvy2b/T/icon-icon-40vt7lq7v-176776015227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sp>
        <p:nvSpPr>
          <p:cNvPr id="42" name="Text 22"/>
          <p:cNvSpPr/>
          <p:nvPr/>
        </p:nvSpPr>
        <p:spPr>
          <a:xfrm>
            <a:off x="695325" y="7049691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43" name="Text 23"/>
          <p:cNvSpPr/>
          <p:nvPr/>
        </p:nvSpPr>
        <p:spPr>
          <a:xfrm>
            <a:off x="4985296" y="7049691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4" name="Image 18" descr="/var/folders/1y/yzhkrds14j1gm67qjvlds8tm7vvy2b/T/icon-icon-0yjr3ilrh-176776015231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45" name="Image 19" descr="/var/folders/1y/yzhkrds14j1gm67qjvlds8tm7vvy2b/T/icon-icon-qqdinrcit-176776015234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sp>
        <p:nvSpPr>
          <p:cNvPr id="46" name="Text 24"/>
          <p:cNvSpPr/>
          <p:nvPr/>
        </p:nvSpPr>
        <p:spPr>
          <a:xfrm>
            <a:off x="695325" y="7624911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47" name="Text 25"/>
          <p:cNvSpPr/>
          <p:nvPr/>
        </p:nvSpPr>
        <p:spPr>
          <a:xfrm>
            <a:off x="4985296" y="7624911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48" name="Image 20" descr="/var/folders/1y/yzhkrds14j1gm67qjvlds8tm7vvy2b/T/icon-icon-dc6oa3dmf-176776015237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49" name="Image 21" descr="/var/folders/1y/yzhkrds14j1gm67qjvlds8tm7vvy2b/T/icon-icon-z5giryxm1-176776015241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sp>
        <p:nvSpPr>
          <p:cNvPr id="50" name="Text 26"/>
          <p:cNvSpPr/>
          <p:nvPr/>
        </p:nvSpPr>
        <p:spPr>
          <a:xfrm>
            <a:off x="695325" y="8200132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51" name="Text 27"/>
          <p:cNvSpPr/>
          <p:nvPr/>
        </p:nvSpPr>
        <p:spPr>
          <a:xfrm>
            <a:off x="4985296" y="8200132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52" name="Image 22" descr="/var/folders/1y/yzhkrds14j1gm67qjvlds8tm7vvy2b/T/icon-icon-6ydtidv0z-1767760152454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53" name="Image 23" descr="/var/folders/1y/yzhkrds14j1gm67qjvlds8tm7vvy2b/T/icon-icon-yt3sqyw89-176776015249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sp>
        <p:nvSpPr>
          <p:cNvPr id="54" name="Text 28"/>
          <p:cNvSpPr/>
          <p:nvPr/>
        </p:nvSpPr>
        <p:spPr>
          <a:xfrm>
            <a:off x="695325" y="8775353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55" name="Text 29"/>
          <p:cNvSpPr/>
          <p:nvPr/>
        </p:nvSpPr>
        <p:spPr>
          <a:xfrm>
            <a:off x="4985296" y="8775353"/>
            <a:ext cx="337839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200" dirty="0"/>
          </a:p>
        </p:txBody>
      </p:sp>
      <p:pic>
        <p:nvPicPr>
          <p:cNvPr id="56" name="Image 24" descr="/var/folders/1y/yzhkrds14j1gm67qjvlds8tm7vvy2b/T/icon-icon-kub5m3nru-176776015252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57" name="Image 25" descr="/var/folders/1y/yzhkrds14j1gm67qjvlds8tm7vvy2b/T/icon-icon-b9dc6jrus-176776015256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sp>
        <p:nvSpPr>
          <p:cNvPr id="58" name="Text 30"/>
          <p:cNvSpPr/>
          <p:nvPr/>
        </p:nvSpPr>
        <p:spPr>
          <a:xfrm>
            <a:off x="695325" y="9350573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59" name="Text 31"/>
          <p:cNvSpPr/>
          <p:nvPr/>
        </p:nvSpPr>
        <p:spPr>
          <a:xfrm>
            <a:off x="4985296" y="9350573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200" dirty="0"/>
          </a:p>
        </p:txBody>
      </p:sp>
      <p:pic>
        <p:nvPicPr>
          <p:cNvPr id="60" name="Image 26" descr="/var/folders/1y/yzhkrds14j1gm67qjvlds8tm7vvy2b/T/icon-icon-7d238b237-176776015260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61" name="Image 27" descr="/var/folders/1y/yzhkrds14j1gm67qjvlds8tm7vvy2b/T/icon-icon-kta1127pf-176776015264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pic>
        <p:nvPicPr>
          <p:cNvPr id="62" name="Image 28" descr="/var/folders/1y/yzhkrds14j1gm67qjvlds8tm7vvy2b/T/icon-bg-0vmf5jik8-176776015268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10392519"/>
            <a:ext cx="5524500" cy="552450"/>
          </a:xfrm>
          <a:prstGeom prst="rect">
            <a:avLst/>
          </a:prstGeom>
        </p:spPr>
      </p:pic>
      <p:pic>
        <p:nvPicPr>
          <p:cNvPr id="63" name="Image 29" descr="/var/folders/1y/yzhkrds14j1gm67qjvlds8tm7vvy2b/T/icon-icon-0aw78jl68-176776015273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sp>
        <p:nvSpPr>
          <p:cNvPr id="64" name="Text 32"/>
          <p:cNvSpPr/>
          <p:nvPr/>
        </p:nvSpPr>
        <p:spPr>
          <a:xfrm>
            <a:off x="923925" y="10554444"/>
            <a:ext cx="41063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pic>
        <p:nvPicPr>
          <p:cNvPr id="65" name="Image 30" descr="/var/folders/1y/yzhkrds14j1gm67qjvlds8tm7vvy2b/T/icon-bg-cy3edeeq0-176776015277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10300" y="10392519"/>
            <a:ext cx="5524500" cy="552450"/>
          </a:xfrm>
          <a:prstGeom prst="rect">
            <a:avLst/>
          </a:prstGeom>
        </p:spPr>
      </p:pic>
      <p:pic>
        <p:nvPicPr>
          <p:cNvPr id="66" name="Image 31" descr="/var/folders/1y/yzhkrds14j1gm67qjvlds8tm7vvy2b/T/icon-icon-0l697y1ad-176776015281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  <p:sp>
        <p:nvSpPr>
          <p:cNvPr id="67" name="Text 33"/>
          <p:cNvSpPr/>
          <p:nvPr/>
        </p:nvSpPr>
        <p:spPr>
          <a:xfrm>
            <a:off x="6677025" y="10554444"/>
            <a:ext cx="34406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68" name="Text 34"/>
          <p:cNvSpPr/>
          <p:nvPr/>
        </p:nvSpPr>
        <p:spPr>
          <a:xfrm>
            <a:off x="11607254" y="11011644"/>
            <a:ext cx="41395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kjxht47de-176776015518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pic>
        <p:nvPicPr>
          <p:cNvPr id="4" name="Image 1" descr="/var/folders/1y/yzhkrds14j1gm67qjvlds8tm7vvy2b/T/icon-bg-sx6fv2dgm-176776015538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q19o0ft7q-176776015544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47750" y="1533525"/>
            <a:ext cx="4595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47750" y="1914525"/>
            <a:ext cx="459543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pic>
        <p:nvPicPr>
          <p:cNvPr id="8" name="Image 3" descr="/var/folders/1y/yzhkrds14j1gm67qjvlds8tm7vvy2b/T/icon-bg-xq5bobvun-176776015547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14650"/>
            <a:ext cx="5334000" cy="1390650"/>
          </a:xfrm>
          <a:prstGeom prst="rect">
            <a:avLst/>
          </a:prstGeom>
        </p:spPr>
      </p:pic>
      <p:pic>
        <p:nvPicPr>
          <p:cNvPr id="9" name="Image 4" descr="/var/folders/1y/yzhkrds14j1gm67qjvlds8tm7vvy2b/T/icon-icon-2hnh3p29i-176776015552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76325" y="3152775"/>
            <a:ext cx="45662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076325" y="3533775"/>
            <a:ext cx="456628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pic>
        <p:nvPicPr>
          <p:cNvPr id="12" name="Image 5" descr="/var/folders/1y/yzhkrds14j1gm67qjvlds8tm7vvy2b/T/icon-bg-1qlvi5zfd-176776015556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95400"/>
            <a:ext cx="5334000" cy="1657350"/>
          </a:xfrm>
          <a:prstGeom prst="rect">
            <a:avLst/>
          </a:prstGeom>
        </p:spPr>
      </p:pic>
      <p:pic>
        <p:nvPicPr>
          <p:cNvPr id="13" name="Image 6" descr="/var/folders/1y/yzhkrds14j1gm67qjvlds8tm7vvy2b/T/icon-icon-pz9rubax8-17677601556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991350" y="1533525"/>
            <a:ext cx="4595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6991350" y="1914525"/>
            <a:ext cx="459543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pic>
        <p:nvPicPr>
          <p:cNvPr id="16" name="Image 7" descr="/var/folders/1y/yzhkrds14j1gm67qjvlds8tm7vvy2b/T/icon-bg-a61wo10c8-176776015565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181350"/>
            <a:ext cx="5334000" cy="1657350"/>
          </a:xfrm>
          <a:prstGeom prst="rect">
            <a:avLst/>
          </a:prstGeom>
        </p:spPr>
      </p:pic>
      <p:pic>
        <p:nvPicPr>
          <p:cNvPr id="17" name="Image 8" descr="/var/folders/1y/yzhkrds14j1gm67qjvlds8tm7vvy2b/T/icon-icon-7bbtv9x23-176776015570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7019925" y="3419475"/>
            <a:ext cx="45662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9" name="Text 8"/>
          <p:cNvSpPr/>
          <p:nvPr/>
        </p:nvSpPr>
        <p:spPr>
          <a:xfrm>
            <a:off x="7019925" y="3800475"/>
            <a:ext cx="456628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pic>
        <p:nvPicPr>
          <p:cNvPr id="20" name="Image 9" descr="/var/folders/1y/yzhkrds14j1gm67qjvlds8tm7vvy2b/T/icon-bg-iyd7mpoxs-176776015573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295900"/>
            <a:ext cx="11277600" cy="1314450"/>
          </a:xfrm>
          <a:prstGeom prst="rect">
            <a:avLst/>
          </a:prstGeom>
        </p:spPr>
      </p:pic>
      <p:pic>
        <p:nvPicPr>
          <p:cNvPr id="21" name="Image 10" descr="/var/folders/1y/yzhkrds14j1gm67qjvlds8tm7vvy2b/T/icon-icon-iemx15yfp-17677601558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97756" y="5534025"/>
            <a:ext cx="1060689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889778" y="6143625"/>
            <a:ext cx="106068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1669613" y="6677025"/>
            <a:ext cx="3484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rzwb4gufs-17677601582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pic>
        <p:nvPicPr>
          <p:cNvPr id="4" name="Image 1" descr="/var/folders/1y/yzhkrds14j1gm67qjvlds8tm7vvy2b/T/icon-bg-x65yu914s-176776015846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90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225" y="141922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2" descr="/var/folders/1y/yzhkrds14j1gm67qjvlds8tm7vvy2b/T/icon-icon-m28bork0u-176776015851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514475"/>
            <a:ext cx="190500" cy="1905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90625" y="141922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190625" y="1724025"/>
            <a:ext cx="45662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pic>
        <p:nvPicPr>
          <p:cNvPr id="9" name="Image 3" descr="/var/folders/1y/yzhkrds14j1gm67qjvlds8tm7vvy2b/T/icon-bg-372shl1j8-176776015855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2250"/>
            <a:ext cx="5410200" cy="11620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7225" y="296227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1" name="Image 4" descr="/var/folders/1y/yzhkrds14j1gm67qjvlds8tm7vvy2b/T/icon-icon-yay41wnu1-176776015860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8" y="3057525"/>
            <a:ext cx="142875" cy="1905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90625" y="296227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190625" y="326707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pic>
        <p:nvPicPr>
          <p:cNvPr id="14" name="Image 5" descr="/var/folders/1y/yzhkrds14j1gm67qjvlds8tm7vvy2b/T/icon-bg-ly092j92d-176776015864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76700"/>
            <a:ext cx="5410200" cy="11620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57225" y="427672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6" name="Image 6" descr="/var/folders/1y/yzhkrds14j1gm67qjvlds8tm7vvy2b/T/icon-icon-drwooz0oq-176776015869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4371975"/>
            <a:ext cx="190500" cy="1905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190625" y="427672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8" name="Text 9"/>
          <p:cNvSpPr/>
          <p:nvPr/>
        </p:nvSpPr>
        <p:spPr>
          <a:xfrm>
            <a:off x="1190625" y="458152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pic>
        <p:nvPicPr>
          <p:cNvPr id="19" name="Image 7" descr="/var/folders/1y/yzhkrds14j1gm67qjvlds8tm7vvy2b/T/icon-bg-2na9gu80c-176776015873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91150"/>
            <a:ext cx="5410200" cy="11620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57225" y="559117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8" descr="/var/folders/1y/yzhkrds14j1gm67qjvlds8tm7vvy2b/T/icon-icon-53hkoeldb-176776015878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63" y="5686425"/>
            <a:ext cx="238125" cy="1905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190625" y="559117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1190625" y="589597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pic>
        <p:nvPicPr>
          <p:cNvPr id="24" name="Image 9" descr="/var/folders/1y/yzhkrds14j1gm67qjvlds8tm7vvy2b/T/icon-bg-jsx61jjcg-176776015883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318617"/>
            <a:ext cx="1755130" cy="36195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205538" y="1404342"/>
            <a:ext cx="12801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6" name="Image 10" descr="/var/folders/1y/yzhkrds14j1gm67qjvlds8tm7vvy2b/T/icon-icon-pgfklk4r7-176776015891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  <p:pic>
        <p:nvPicPr>
          <p:cNvPr id="27" name="Image 11" descr="/var/folders/1y/yzhkrds14j1gm67qjvlds8tm7vvy2b/T/icon-bg-o1bxsm43c-176776015894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775817"/>
            <a:ext cx="5410200" cy="3515767"/>
          </a:xfrm>
          <a:prstGeom prst="rect">
            <a:avLst/>
          </a:prstGeom>
        </p:spPr>
      </p:pic>
      <p:pic>
        <p:nvPicPr>
          <p:cNvPr id="28" name="Image 12" descr="https://picture-search.skywork.ai/aippt/image/sheet/8ae6685ae1bc4ba48154ff7a6c6f649e_crop.jp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pic>
        <p:nvPicPr>
          <p:cNvPr id="29" name="Image 13" descr="/var/folders/1y/yzhkrds14j1gm67qjvlds8tm7vvy2b/T/icon-bg-iifnvah3b-176776015901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900" y="5443984"/>
            <a:ext cx="3657600" cy="55245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7329488" y="5529709"/>
            <a:ext cx="3400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31" name="Text 15"/>
          <p:cNvSpPr/>
          <p:nvPr/>
        </p:nvSpPr>
        <p:spPr>
          <a:xfrm>
            <a:off x="11666488" y="6619875"/>
            <a:ext cx="351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2026-01-07T04:29:40Z</dcterms:created>
  <dcterms:modified xsi:type="dcterms:W3CDTF">2026-01-07T04:29:40Z</dcterms:modified>
</cp:coreProperties>
</file>